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31" r:id="rId2"/>
    <p:sldId id="368" r:id="rId3"/>
    <p:sldId id="373" r:id="rId4"/>
    <p:sldId id="294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16" autoAdjust="0"/>
    <p:restoredTop sz="91738" autoAdjust="0"/>
  </p:normalViewPr>
  <p:slideViewPr>
    <p:cSldViewPr snapToGrid="0">
      <p:cViewPr varScale="1">
        <p:scale>
          <a:sx n="75" d="100"/>
          <a:sy n="75" d="100"/>
        </p:scale>
        <p:origin x="127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8295F-731A-42A8-A847-88B58D356D99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3F19F-447B-4BE6-AE55-2ED56D56F8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490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F19F-447B-4BE6-AE55-2ED56D56F81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287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F19F-447B-4BE6-AE55-2ED56D56F81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64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F19F-447B-4BE6-AE55-2ED56D56F81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195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3F19F-447B-4BE6-AE55-2ED56D56F81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816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ED9-4DF9-4063-9C55-62F770F3CD19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1E54-35AD-4667-BC46-81C75AC38F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ED9-4DF9-4063-9C55-62F770F3CD19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1E54-35AD-4667-BC46-81C75AC38F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ED9-4DF9-4063-9C55-62F770F3CD19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1E54-35AD-4667-BC46-81C75AC38F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ED9-4DF9-4063-9C55-62F770F3CD19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1E54-35AD-4667-BC46-81C75AC38F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ED9-4DF9-4063-9C55-62F770F3CD19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1E54-35AD-4667-BC46-81C75AC38F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ED9-4DF9-4063-9C55-62F770F3CD19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1E54-35AD-4667-BC46-81C75AC38F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ED9-4DF9-4063-9C55-62F770F3CD19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1E54-35AD-4667-BC46-81C75AC38F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ED9-4DF9-4063-9C55-62F770F3CD19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1E54-35AD-4667-BC46-81C75AC38F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ED9-4DF9-4063-9C55-62F770F3CD19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1E54-35AD-4667-BC46-81C75AC38F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ED9-4DF9-4063-9C55-62F770F3CD19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1E54-35AD-4667-BC46-81C75AC38F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ED9-4DF9-4063-9C55-62F770F3CD19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1E54-35AD-4667-BC46-81C75AC38F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E4ED9-4DF9-4063-9C55-62F770F3CD19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B1E54-35AD-4667-BC46-81C75AC38F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46B51AFA-AD5F-ED10-FDAF-B906B1F42D1E}"/>
              </a:ext>
            </a:extLst>
          </p:cNvPr>
          <p:cNvSpPr txBox="1"/>
          <p:nvPr/>
        </p:nvSpPr>
        <p:spPr>
          <a:xfrm>
            <a:off x="873760" y="129528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预检布车间</a:t>
            </a:r>
          </a:p>
        </p:txBody>
      </p:sp>
      <p:pic>
        <p:nvPicPr>
          <p:cNvPr id="3" name="图片 2" descr="图片包含 室内, 建筑, 天花板, 厨房&#10;&#10;描述已自动生成">
            <a:extLst>
              <a:ext uri="{FF2B5EF4-FFF2-40B4-BE49-F238E27FC236}">
                <a16:creationId xmlns:a16="http://schemas.microsoft.com/office/drawing/2014/main" id="{14F790B3-2095-EEC8-D107-FD7B4C590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44" y="638641"/>
            <a:ext cx="10937711" cy="621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14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3BDBABD6-8F52-98CF-5668-CBC0B3C7119A}"/>
              </a:ext>
            </a:extLst>
          </p:cNvPr>
          <p:cNvSpPr txBox="1"/>
          <p:nvPr/>
        </p:nvSpPr>
        <p:spPr>
          <a:xfrm>
            <a:off x="2393962" y="12956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压光车间</a:t>
            </a:r>
          </a:p>
        </p:txBody>
      </p:sp>
      <p:pic>
        <p:nvPicPr>
          <p:cNvPr id="3" name="图片 2" descr="建筑的摆设布局&#10;&#10;中度可信度描述已自动生成">
            <a:extLst>
              <a:ext uri="{FF2B5EF4-FFF2-40B4-BE49-F238E27FC236}">
                <a16:creationId xmlns:a16="http://schemas.microsoft.com/office/drawing/2014/main" id="{70612524-2766-9934-4BFD-0EACE4F31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1" y="619424"/>
            <a:ext cx="10982960" cy="623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59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F782148-72B1-2A79-572A-0EC60D6A4D3D}"/>
              </a:ext>
            </a:extLst>
          </p:cNvPr>
          <p:cNvSpPr txBox="1"/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zh-CN" alt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E9B0E40-14F3-188A-EBC8-705EEF33D895}"/>
              </a:ext>
            </a:extLst>
          </p:cNvPr>
          <p:cNvSpPr txBox="1"/>
          <p:nvPr/>
        </p:nvSpPr>
        <p:spPr>
          <a:xfrm>
            <a:off x="730696" y="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复合车间</a:t>
            </a:r>
          </a:p>
        </p:txBody>
      </p:sp>
      <p:pic>
        <p:nvPicPr>
          <p:cNvPr id="3" name="图片 2" descr="厨房的摆设布局&#10;&#10;中度可信度描述已自动生成">
            <a:extLst>
              <a:ext uri="{FF2B5EF4-FFF2-40B4-BE49-F238E27FC236}">
                <a16:creationId xmlns:a16="http://schemas.microsoft.com/office/drawing/2014/main" id="{67A1CDC1-C7CF-21D1-CB31-0381B943E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0766"/>
            <a:ext cx="10896600" cy="622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53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0A3F14F2-520F-0A0B-B2AF-BA0D8C0FEDC0}"/>
              </a:ext>
            </a:extLst>
          </p:cNvPr>
          <p:cNvSpPr txBox="1"/>
          <p:nvPr/>
        </p:nvSpPr>
        <p:spPr>
          <a:xfrm>
            <a:off x="3133720" y="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成品检验车间</a:t>
            </a:r>
          </a:p>
        </p:txBody>
      </p:sp>
      <p:pic>
        <p:nvPicPr>
          <p:cNvPr id="3" name="图片 2" descr="一群人在厨房里工作&#10;&#10;中度可信度描述已自动生成">
            <a:extLst>
              <a:ext uri="{FF2B5EF4-FFF2-40B4-BE49-F238E27FC236}">
                <a16:creationId xmlns:a16="http://schemas.microsoft.com/office/drawing/2014/main" id="{41CCA595-3DF8-9A3D-B622-5E1E7E5E8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1" y="461679"/>
            <a:ext cx="11216640" cy="63963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7254</TotalTime>
  <Words>14</Words>
  <Application>Microsoft Office PowerPoint</Application>
  <PresentationFormat>宽屏</PresentationFormat>
  <Paragraphs>8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晨会分享                      二部二组-Annie</dc:title>
  <dc:creator>杨书鹰</dc:creator>
  <cp:lastModifiedBy>孙丽萍</cp:lastModifiedBy>
  <cp:revision>243</cp:revision>
  <dcterms:created xsi:type="dcterms:W3CDTF">2023-02-09T10:16:33Z</dcterms:created>
  <dcterms:modified xsi:type="dcterms:W3CDTF">2023-10-20T07:22:23Z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2052-0.0.0.0</vt:lpwstr>
  </property>
</Properties>
</file>