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1" r:id="rId2"/>
    <p:sldId id="368" r:id="rId3"/>
    <p:sldId id="373" r:id="rId4"/>
    <p:sldId id="29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1738" autoAdjust="0"/>
  </p:normalViewPr>
  <p:slideViewPr>
    <p:cSldViewPr snapToGrid="0">
      <p:cViewPr varScale="1">
        <p:scale>
          <a:sx n="75" d="100"/>
          <a:sy n="75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95F-731A-42A8-A847-88B58D356D9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F19F-447B-4BE6-AE55-2ED56D56F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9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室内, 笔记本, 桌子, 电脑&#10;&#10;描述已自动生成">
            <a:extLst>
              <a:ext uri="{FF2B5EF4-FFF2-40B4-BE49-F238E27FC236}">
                <a16:creationId xmlns:a16="http://schemas.microsoft.com/office/drawing/2014/main" id="{850C2694-1BB3-FDEB-DDEA-C6809B5F8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5163" y="1430600"/>
            <a:ext cx="6202743" cy="4652057"/>
          </a:xfrm>
          <a:prstGeom prst="rect">
            <a:avLst/>
          </a:prstGeom>
        </p:spPr>
      </p:pic>
      <p:pic>
        <p:nvPicPr>
          <p:cNvPr id="7" name="图片 6" descr="建筑的摆设布局&#10;&#10;中度可信度描述已自动生成">
            <a:extLst>
              <a:ext uri="{FF2B5EF4-FFF2-40B4-BE49-F238E27FC236}">
                <a16:creationId xmlns:a16="http://schemas.microsoft.com/office/drawing/2014/main" id="{F2F8F490-C301-C526-854E-7A29C181B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24196" y="650240"/>
            <a:ext cx="8392243" cy="62941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6B51AFA-AD5F-ED10-FDAF-B906B1F42D1E}"/>
              </a:ext>
            </a:extLst>
          </p:cNvPr>
          <p:cNvSpPr txBox="1"/>
          <p:nvPr/>
        </p:nvSpPr>
        <p:spPr>
          <a:xfrm>
            <a:off x="873760" y="12952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恒温恒湿整体环境</a:t>
            </a:r>
          </a:p>
        </p:txBody>
      </p:sp>
    </p:spTree>
    <p:extLst>
      <p:ext uri="{BB962C8B-B14F-4D97-AF65-F5344CB8AC3E}">
        <p14:creationId xmlns:p14="http://schemas.microsoft.com/office/powerpoint/2010/main" val="272211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9" y="114070"/>
            <a:ext cx="1743215" cy="759690"/>
          </a:xfrm>
          <a:prstGeom prst="rect">
            <a:avLst/>
          </a:prstGeom>
        </p:spPr>
      </p:pic>
      <p:pic>
        <p:nvPicPr>
          <p:cNvPr id="5" name="图片 4" descr="厨房的摆设布局&#10;&#10;中度可信度描述已自动生成">
            <a:extLst>
              <a:ext uri="{FF2B5EF4-FFF2-40B4-BE49-F238E27FC236}">
                <a16:creationId xmlns:a16="http://schemas.microsoft.com/office/drawing/2014/main" id="{A9B08976-429E-9998-630E-9063C9133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DBABD6-8F52-98CF-5668-CBC0B3C7119A}"/>
              </a:ext>
            </a:extLst>
          </p:cNvPr>
          <p:cNvSpPr txBox="1"/>
          <p:nvPr/>
        </p:nvSpPr>
        <p:spPr>
          <a:xfrm>
            <a:off x="156839" y="212344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水洗室整体环境</a:t>
            </a:r>
          </a:p>
        </p:txBody>
      </p:sp>
    </p:spTree>
    <p:extLst>
      <p:ext uri="{BB962C8B-B14F-4D97-AF65-F5344CB8AC3E}">
        <p14:creationId xmlns:p14="http://schemas.microsoft.com/office/powerpoint/2010/main" val="342105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782148-72B1-2A79-572A-0EC60D6A4D3D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图片 3" descr="厨房的摆设布局&#10;&#10;中度可信度描述已自动生成">
            <a:extLst>
              <a:ext uri="{FF2B5EF4-FFF2-40B4-BE49-F238E27FC236}">
                <a16:creationId xmlns:a16="http://schemas.microsoft.com/office/drawing/2014/main" id="{30044DA8-BC72-A10C-12DC-84CD25AC5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07" y="92402"/>
            <a:ext cx="8897593" cy="66731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9B0E40-14F3-188A-EBC8-705EEF33D895}"/>
              </a:ext>
            </a:extLst>
          </p:cNvPr>
          <p:cNvSpPr txBox="1"/>
          <p:nvPr/>
        </p:nvSpPr>
        <p:spPr>
          <a:xfrm>
            <a:off x="0" y="20828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综合实验室整体环境</a:t>
            </a:r>
          </a:p>
        </p:txBody>
      </p:sp>
    </p:spTree>
    <p:extLst>
      <p:ext uri="{BB962C8B-B14F-4D97-AF65-F5344CB8AC3E}">
        <p14:creationId xmlns:p14="http://schemas.microsoft.com/office/powerpoint/2010/main" val="6187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0" y="0"/>
            <a:ext cx="2314254" cy="1008548"/>
          </a:xfrm>
          <a:prstGeom prst="rect">
            <a:avLst/>
          </a:prstGeom>
        </p:spPr>
      </p:pic>
      <p:pic>
        <p:nvPicPr>
          <p:cNvPr id="5" name="图片 4" descr="房间的摆设布局&#10;&#10;描述已自动生成">
            <a:extLst>
              <a:ext uri="{FF2B5EF4-FFF2-40B4-BE49-F238E27FC236}">
                <a16:creationId xmlns:a16="http://schemas.microsoft.com/office/drawing/2014/main" id="{D012CBB3-D572-8760-A18F-71BE8C695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8320" y="90565"/>
            <a:ext cx="8890000" cy="6667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3F14F2-520F-0A0B-B2AF-BA0D8C0FEDC0}"/>
              </a:ext>
            </a:extLst>
          </p:cNvPr>
          <p:cNvSpPr txBox="1"/>
          <p:nvPr/>
        </p:nvSpPr>
        <p:spPr>
          <a:xfrm>
            <a:off x="410840" y="242824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光照室整体环境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20</Words>
  <Application>Microsoft Office PowerPoint</Application>
  <PresentationFormat>宽屏</PresentationFormat>
  <Paragraphs>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晨会分享                      二部二组-Annie</dc:title>
  <dc:creator>杨书鹰</dc:creator>
  <cp:lastModifiedBy>孙丽萍</cp:lastModifiedBy>
  <cp:revision>242</cp:revision>
  <dcterms:created xsi:type="dcterms:W3CDTF">2023-02-09T10:16:33Z</dcterms:created>
  <dcterms:modified xsi:type="dcterms:W3CDTF">2023-10-20T07:18:18Z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