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3.png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3.png"/><Relationship Id="rId6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4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560320"/>
            <a:ext cx="12192000" cy="4297680"/>
          </a:xfrm>
          <a:prstGeom prst="rect">
            <a:avLst/>
          </a:prstGeom>
        </p:spPr>
      </p:pic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8622" y="950006"/>
            <a:ext cx="5893621" cy="108952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668622" y="2147484"/>
            <a:ext cx="5893621" cy="41283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668338" y="4438650"/>
            <a:ext cx="3691789" cy="324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668338" y="4806296"/>
            <a:ext cx="3691789" cy="324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3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5571111"/>
            <a:ext cx="12192000" cy="1286889"/>
            <a:chOff x="0" y="5571111"/>
            <a:chExt cx="12192000" cy="1286889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960600" y="5571111"/>
              <a:ext cx="2184535" cy="120929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0" y="6780406"/>
              <a:ext cx="12192000" cy="7759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40087" y="731501"/>
            <a:ext cx="11911825" cy="1185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7893" y="10930"/>
            <a:ext cx="460644" cy="732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876000" y="334800"/>
            <a:ext cx="10440000" cy="1368000"/>
          </a:xfrm>
        </p:spPr>
        <p:txBody>
          <a:bodyPr>
            <a:normAutofit/>
          </a:bodyPr>
          <a:lstStyle>
            <a:lvl1pPr>
              <a:defRPr sz="4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876000" y="1852295"/>
            <a:ext cx="10440000" cy="4320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292272" y="3615832"/>
            <a:ext cx="7607455" cy="971515"/>
            <a:chOff x="2305980" y="3602344"/>
            <a:chExt cx="7607455" cy="971515"/>
          </a:xfrm>
        </p:grpSpPr>
        <p:cxnSp>
          <p:nvCxnSpPr>
            <p:cNvPr id="4" name="直接连接符 3"/>
            <p:cNvCxnSpPr/>
            <p:nvPr>
              <p:custDataLst>
                <p:tags r:id="rId3"/>
              </p:custDataLst>
            </p:nvPr>
          </p:nvCxnSpPr>
          <p:spPr>
            <a:xfrm>
              <a:off x="2305980" y="4573859"/>
              <a:ext cx="7607455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719748" y="4002548"/>
              <a:ext cx="1024217" cy="5669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483459" y="3602344"/>
              <a:ext cx="609653" cy="969348"/>
            </a:xfrm>
            <a:prstGeom prst="rect">
              <a:avLst/>
            </a:prstGeom>
          </p:spPr>
        </p:pic>
      </p:grpSp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270591" y="3813721"/>
            <a:ext cx="5271678" cy="71683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270591" y="4644140"/>
            <a:ext cx="5271678" cy="12976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4712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8600" y="1854200"/>
            <a:ext cx="5112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1044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74713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74712" y="2716271"/>
            <a:ext cx="5112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5764" y="1854298"/>
            <a:ext cx="5112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5760" y="2716271"/>
            <a:ext cx="5112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74800" y="334800"/>
            <a:ext cx="4176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93525" y="334800"/>
            <a:ext cx="612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74800" y="2111473"/>
            <a:ext cx="4176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795909" y="333375"/>
            <a:ext cx="1512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74800" y="334800"/>
            <a:ext cx="8784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74713" y="333375"/>
            <a:ext cx="1044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reeform 2200"/>
          <p:cNvSpPr/>
          <p:nvPr>
            <p:custDataLst>
              <p:tags r:id="rId2"/>
            </p:custDataLst>
          </p:nvPr>
        </p:nvSpPr>
        <p:spPr bwMode="auto">
          <a:xfrm>
            <a:off x="3838065" y="4810252"/>
            <a:ext cx="4515870" cy="17750"/>
          </a:xfrm>
          <a:custGeom>
            <a:avLst/>
            <a:gdLst>
              <a:gd name="T0" fmla="*/ 5940 w 5953"/>
              <a:gd name="T1" fmla="*/ 24 h 24"/>
              <a:gd name="T2" fmla="*/ 13 w 5953"/>
              <a:gd name="T3" fmla="*/ 24 h 24"/>
              <a:gd name="T4" fmla="*/ 0 w 5953"/>
              <a:gd name="T5" fmla="*/ 12 h 24"/>
              <a:gd name="T6" fmla="*/ 13 w 5953"/>
              <a:gd name="T7" fmla="*/ 0 h 24"/>
              <a:gd name="T8" fmla="*/ 5940 w 5953"/>
              <a:gd name="T9" fmla="*/ 0 h 24"/>
              <a:gd name="T10" fmla="*/ 5953 w 5953"/>
              <a:gd name="T11" fmla="*/ 12 h 24"/>
              <a:gd name="T12" fmla="*/ 5940 w 59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3" h="24">
                <a:moveTo>
                  <a:pt x="5940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6" y="24"/>
                  <a:pt x="0" y="19"/>
                  <a:pt x="0" y="12"/>
                </a:cubicBezTo>
                <a:cubicBezTo>
                  <a:pt x="0" y="6"/>
                  <a:pt x="6" y="0"/>
                  <a:pt x="13" y="0"/>
                </a:cubicBezTo>
                <a:cubicBezTo>
                  <a:pt x="5940" y="0"/>
                  <a:pt x="5940" y="0"/>
                  <a:pt x="5940" y="0"/>
                </a:cubicBezTo>
                <a:cubicBezTo>
                  <a:pt x="5947" y="0"/>
                  <a:pt x="5953" y="6"/>
                  <a:pt x="5953" y="12"/>
                </a:cubicBezTo>
                <a:cubicBezTo>
                  <a:pt x="5953" y="19"/>
                  <a:pt x="5947" y="24"/>
                  <a:pt x="5940" y="2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38065" y="1125202"/>
            <a:ext cx="4511431" cy="2261812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609975" y="3457292"/>
            <a:ext cx="4972050" cy="131087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6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76000" y="333375"/>
            <a:ext cx="10440000" cy="1366838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76000" y="1854000"/>
            <a:ext cx="10440000" cy="432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2.xml"/><Relationship Id="rId3" Type="http://schemas.openxmlformats.org/officeDocument/2006/relationships/themeOverride" Target="../theme/themeOverride10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8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8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8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8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89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9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9.xml"/><Relationship Id="rId5" Type="http://schemas.openxmlformats.org/officeDocument/2006/relationships/tags" Target="../tags/tag9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13" name="副标题 1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68338" y="4482465"/>
            <a:ext cx="3691789" cy="3240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汇报人署名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汇报日期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副标题 1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622000" y="1019175"/>
            <a:ext cx="10440000" cy="4320000"/>
          </a:xfrm>
        </p:spPr>
        <p:txBody>
          <a:bodyPr>
            <a:normAutofit lnSpcReduction="10000"/>
          </a:bodyPr>
          <a:p>
            <a:r>
              <a:rPr lang="zh-CN" altLang="en-US" dirty="0"/>
              <a:t>呵护</a:t>
            </a:r>
            <a:r>
              <a:rPr lang="en-US" altLang="zh-CN" dirty="0"/>
              <a:t>.</a:t>
            </a:r>
            <a:r>
              <a:rPr lang="zh-CN" altLang="en-US" dirty="0"/>
              <a:t>从出生开始</a:t>
            </a:r>
            <a:endParaRPr lang="zh-CN" altLang="en-US" dirty="0"/>
          </a:p>
          <a:p>
            <a:r>
              <a:rPr lang="zh-CN" altLang="en-US" dirty="0"/>
              <a:t>孕美优品</a:t>
            </a:r>
            <a:r>
              <a:rPr lang="en-US" altLang="zh-CN" dirty="0"/>
              <a:t>-</a:t>
            </a:r>
            <a:r>
              <a:rPr lang="zh-CN" altLang="en-US" dirty="0"/>
              <a:t>专注孕婴童</a:t>
            </a:r>
            <a:r>
              <a:rPr lang="zh-CN" altLang="en-US" dirty="0">
                <a:sym typeface="+mn-ea"/>
              </a:rPr>
              <a:t>内衣服饰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28200" y="1497965"/>
            <a:ext cx="1171575" cy="657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28200" y="2360930"/>
            <a:ext cx="1844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简约   健康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155190"/>
            <a:ext cx="3946525" cy="4222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8690" y="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封首页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折正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315" y="-357505"/>
            <a:ext cx="3951605" cy="4006215"/>
          </a:xfrm>
          <a:prstGeom prst="diamond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3080" y="91694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/>
              <a:t>公司介绍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86410" y="1664970"/>
            <a:ext cx="4441190" cy="40481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lvl="0" algn="just">
              <a:lnSpc>
                <a:spcPct val="130000"/>
              </a:lnSpc>
              <a:defRPr/>
            </a:pPr>
            <a:r>
              <a:rPr lang="zh-CN" altLang="en-US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山东孕美优品服饰进出口有限公司，组建于</a:t>
            </a:r>
            <a:r>
              <a:rPr lang="en-US" altLang="zh-CN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2009</a:t>
            </a:r>
            <a:r>
              <a:rPr lang="zh-CN" altLang="en-US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年</a:t>
            </a:r>
            <a:r>
              <a:rPr lang="en-US" altLang="zh-CN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10</a:t>
            </a:r>
            <a:r>
              <a:rPr lang="zh-CN" altLang="en-US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月，始终致力于专业针织产品研发生产，高端针织</a:t>
            </a:r>
            <a:r>
              <a:rPr lang="en-US" altLang="zh-CN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</a:t>
            </a:r>
            <a:r>
              <a:rPr lang="zh-CN" altLang="en-US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恤，针织休闲裤，内衣内裤，家居服，以“科技融于时尚、文化融于时尚、创意融于时尚、环保融于时尚”为研发理念。致力于用“精致、时尚、优雅”，融合东西方文化的原创设计为女性“创造美，传递爱”，将“爱”与“美”的品牌理念、消费观念和文化认同融进产品的每一个细节，展现万千姿彩的女性魅力，帮助女性做最好的自己，最美的自己。</a:t>
            </a:r>
            <a:endParaRPr lang="zh-CN" altLang="en-US" kern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0920" y="990600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D5495F"/>
                </a:solidFill>
                <a:sym typeface="+mn-ea"/>
              </a:rPr>
              <a:t>品牌历程</a:t>
            </a:r>
            <a:endParaRPr lang="zh-CN" altLang="en-US" sz="3600" b="1" dirty="0">
              <a:solidFill>
                <a:srgbClr val="D5495F"/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8540" y="1928495"/>
            <a:ext cx="5528310" cy="3415030"/>
          </a:xfrm>
          <a:prstGeom prst="rect">
            <a:avLst/>
          </a:prstGeom>
        </p:spPr>
        <p:txBody>
          <a:bodyPr wrap="square">
            <a:spAutoFit/>
          </a:bodyPr>
          <a:p>
            <a:pPr lvl="0" algn="just">
              <a:lnSpc>
                <a:spcPct val="150000"/>
              </a:lnSpc>
              <a:defRPr/>
            </a:pPr>
            <a:r>
              <a:rPr lang="en-US" sz="1600" kern="0" dirty="0">
                <a:solidFill>
                  <a:srgbClr val="4E526E"/>
                </a:solidFill>
              </a:rPr>
              <a:t>2009</a:t>
            </a:r>
            <a:r>
              <a:rPr lang="zh-CN" altLang="en-US" sz="1600" kern="0" dirty="0">
                <a:solidFill>
                  <a:srgbClr val="4E526E"/>
                </a:solidFill>
              </a:rPr>
              <a:t>年   公司创办外贸服饰加工厂，主营进出口业务</a:t>
            </a: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4E526E"/>
                </a:solidFill>
              </a:rPr>
              <a:t>2010</a:t>
            </a:r>
            <a:r>
              <a:rPr lang="zh-CN" altLang="en-US" sz="1600" kern="0" dirty="0">
                <a:solidFill>
                  <a:srgbClr val="4E526E"/>
                </a:solidFill>
              </a:rPr>
              <a:t>年   新增</a:t>
            </a:r>
            <a:r>
              <a:rPr lang="zh-CN" altLang="en-US" sz="1600" kern="0" dirty="0">
                <a:solidFill>
                  <a:srgbClr val="4E526E"/>
                </a:solidFill>
                <a:sym typeface="+mn-ea"/>
              </a:rPr>
              <a:t>日韩</a:t>
            </a:r>
            <a:r>
              <a:rPr lang="zh-CN" altLang="en-US" sz="1600" kern="0" dirty="0">
                <a:solidFill>
                  <a:srgbClr val="4E526E"/>
                </a:solidFill>
              </a:rPr>
              <a:t>欧美外贸商</a:t>
            </a: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4E526E"/>
                </a:solidFill>
              </a:rPr>
              <a:t>2013</a:t>
            </a:r>
            <a:r>
              <a:rPr lang="zh-CN" altLang="en-US" sz="1600" kern="0" dirty="0">
                <a:solidFill>
                  <a:srgbClr val="4E526E"/>
                </a:solidFill>
              </a:rPr>
              <a:t>年   </a:t>
            </a:r>
            <a:r>
              <a:rPr lang="zh-CN" altLang="en-US" sz="1600" kern="0" dirty="0">
                <a:solidFill>
                  <a:srgbClr val="4E526E"/>
                </a:solidFill>
                <a:sym typeface="+mn-ea"/>
              </a:rPr>
              <a:t>和高等服装学院合作</a:t>
            </a:r>
            <a:r>
              <a:rPr lang="zh-CN" altLang="en-US" sz="1600" kern="0" dirty="0">
                <a:solidFill>
                  <a:srgbClr val="4E526E"/>
                </a:solidFill>
              </a:rPr>
              <a:t>创建设计研发团队</a:t>
            </a: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4E526E"/>
                </a:solidFill>
              </a:rPr>
              <a:t>2017</a:t>
            </a:r>
            <a:r>
              <a:rPr lang="zh-CN" altLang="en-US" sz="1600" kern="0" dirty="0">
                <a:solidFill>
                  <a:srgbClr val="4E526E"/>
                </a:solidFill>
              </a:rPr>
              <a:t>年  进军棉品医用品行业，以医用标准完善产品体系</a:t>
            </a: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zh-CN" altLang="en-US" sz="1600" kern="0" dirty="0">
              <a:solidFill>
                <a:srgbClr val="4E526E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rgbClr val="4E526E"/>
                </a:solidFill>
              </a:rPr>
              <a:t>2018</a:t>
            </a:r>
            <a:r>
              <a:rPr lang="zh-CN" altLang="en-US" sz="1600" kern="0" dirty="0">
                <a:solidFill>
                  <a:srgbClr val="4E526E"/>
                </a:solidFill>
              </a:rPr>
              <a:t>年    </a:t>
            </a:r>
            <a:r>
              <a:rPr lang="en-US" altLang="zh-CN" sz="1600" kern="0" dirty="0">
                <a:solidFill>
                  <a:srgbClr val="4E526E"/>
                </a:solidFill>
              </a:rPr>
              <a:t>“</a:t>
            </a:r>
            <a:r>
              <a:rPr lang="zh-CN" altLang="en-US" sz="1600" kern="0" dirty="0">
                <a:solidFill>
                  <a:srgbClr val="4E526E"/>
                </a:solidFill>
              </a:rPr>
              <a:t>孕美优品</a:t>
            </a:r>
            <a:r>
              <a:rPr lang="en-US" altLang="zh-CN" sz="1600" kern="0" dirty="0">
                <a:solidFill>
                  <a:srgbClr val="4E526E"/>
                </a:solidFill>
              </a:rPr>
              <a:t>YMYP”</a:t>
            </a:r>
            <a:r>
              <a:rPr lang="zh-CN" altLang="en-US" sz="1600" kern="0" dirty="0">
                <a:solidFill>
                  <a:srgbClr val="4E526E"/>
                </a:solidFill>
              </a:rPr>
              <a:t>首次呈现，赢得市场高度重视</a:t>
            </a:r>
            <a:endParaRPr lang="zh-CN" altLang="en-US" sz="1600" kern="0" dirty="0">
              <a:solidFill>
                <a:srgbClr val="4E526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折正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1080" y="29845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产品类别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44930" y="78105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孕产内衣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57495" y="2215515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婴童内衣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04680" y="475805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婴童棉品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1340" y="1537970"/>
            <a:ext cx="3188335" cy="3220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14950" y="2585085"/>
            <a:ext cx="11398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好面料</a:t>
            </a:r>
            <a:r>
              <a:rPr lang="en-US" altLang="zh-CN" sz="1200">
                <a:sym typeface="+mn-ea"/>
              </a:rPr>
              <a:t>.</a:t>
            </a:r>
            <a:r>
              <a:rPr lang="zh-CN" altLang="en-US" sz="1200">
                <a:sym typeface="+mn-ea"/>
              </a:rPr>
              <a:t>好内衣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1475740" y="1149350"/>
            <a:ext cx="8350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简约</a:t>
            </a:r>
            <a:r>
              <a:rPr lang="en-US" altLang="zh-CN" sz="1200">
                <a:sym typeface="+mn-ea"/>
              </a:rPr>
              <a:t>.</a:t>
            </a:r>
            <a:r>
              <a:rPr lang="zh-CN" altLang="en-US" sz="1200">
                <a:sym typeface="+mn-ea"/>
              </a:rPr>
              <a:t>时尚</a:t>
            </a:r>
            <a:endParaRPr lang="zh-CN" altLang="en-US" sz="12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04680" y="5064125"/>
            <a:ext cx="11398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好面料</a:t>
            </a:r>
            <a:r>
              <a:rPr lang="en-US" altLang="zh-CN" sz="1200">
                <a:sym typeface="+mn-ea"/>
              </a:rPr>
              <a:t>.</a:t>
            </a:r>
            <a:r>
              <a:rPr lang="zh-CN" altLang="en-US" sz="1200">
                <a:sym typeface="+mn-ea"/>
              </a:rPr>
              <a:t>好睡眠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3033395"/>
            <a:ext cx="3156585" cy="3248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655" y="781050"/>
            <a:ext cx="2951480" cy="29476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折正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8690" y="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封尾页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43305" y="1019175"/>
            <a:ext cx="3002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ym typeface="+mn-ea"/>
              </a:rPr>
              <a:t>孕美优品的面料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妈妈的怀抱</a:t>
            </a:r>
            <a:endParaRPr lang="zh-CN" altLang="en-US" dirty="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26370" y="204470"/>
            <a:ext cx="1171575" cy="657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61610" y="1576705"/>
            <a:ext cx="5466080" cy="20300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ym typeface="+mn-ea"/>
              </a:rPr>
              <a:t>山东省孕美优品服饰有限公司</a:t>
            </a:r>
            <a:endParaRPr lang="zh-CN" altLang="en-US" dirty="0">
              <a:sym typeface="+mn-ea"/>
            </a:endParaRPr>
          </a:p>
          <a:p>
            <a:pPr algn="l"/>
            <a:endParaRPr lang="zh-CN" altLang="en-US" dirty="0">
              <a:sym typeface="+mn-ea"/>
            </a:endParaRPr>
          </a:p>
          <a:p>
            <a:pPr algn="l"/>
            <a:r>
              <a:rPr lang="zh-CN" altLang="en-US" dirty="0">
                <a:sym typeface="+mn-ea"/>
              </a:rPr>
              <a:t>公司地址：山东省滕州市荆河西路中央公馆</a:t>
            </a:r>
            <a:r>
              <a:rPr lang="en-US" altLang="zh-CN" dirty="0">
                <a:sym typeface="+mn-ea"/>
              </a:rPr>
              <a:t>7</a:t>
            </a:r>
            <a:r>
              <a:rPr lang="zh-CN" altLang="en-US" dirty="0">
                <a:sym typeface="+mn-ea"/>
              </a:rPr>
              <a:t>号楼</a:t>
            </a:r>
            <a:r>
              <a:rPr lang="en-US" altLang="zh-CN" dirty="0">
                <a:sym typeface="+mn-ea"/>
              </a:rPr>
              <a:t>6</a:t>
            </a:r>
            <a:r>
              <a:rPr lang="zh-CN" altLang="en-US" dirty="0">
                <a:sym typeface="+mn-ea"/>
              </a:rPr>
              <a:t>层</a:t>
            </a:r>
            <a:endParaRPr lang="zh-CN" altLang="en-US" dirty="0">
              <a:sym typeface="+mn-ea"/>
            </a:endParaRPr>
          </a:p>
          <a:p>
            <a:pPr algn="l"/>
            <a:r>
              <a:rPr lang="zh-CN" altLang="en-US" dirty="0">
                <a:sym typeface="+mn-ea"/>
              </a:rPr>
              <a:t>       电话：</a:t>
            </a:r>
            <a:r>
              <a:rPr lang="en-US" altLang="zh-CN" dirty="0">
                <a:sym typeface="+mn-ea"/>
              </a:rPr>
              <a:t>0632-6820666    17701279799</a:t>
            </a:r>
            <a:endParaRPr lang="en-US" altLang="zh-CN" dirty="0">
              <a:sym typeface="+mn-ea"/>
            </a:endParaRPr>
          </a:p>
          <a:p>
            <a:pPr algn="l"/>
            <a:r>
              <a:rPr lang="zh-CN" altLang="en-US" dirty="0">
                <a:sym typeface="+mn-ea"/>
              </a:rPr>
              <a:t>       邮箱：</a:t>
            </a:r>
            <a:r>
              <a:rPr lang="en-US" altLang="zh-CN" dirty="0">
                <a:sym typeface="+mn-ea"/>
              </a:rPr>
              <a:t>ymyp626@126.com  </a:t>
            </a:r>
            <a:endParaRPr lang="en-US" altLang="zh-CN" dirty="0">
              <a:sym typeface="+mn-ea"/>
            </a:endParaRPr>
          </a:p>
          <a:p>
            <a:pPr algn="l"/>
            <a:r>
              <a:rPr lang="zh-CN" altLang="en-US" dirty="0">
                <a:sym typeface="+mn-ea"/>
              </a:rPr>
              <a:t>       网站：</a:t>
            </a:r>
            <a:r>
              <a:rPr lang="en-US" altLang="zh-CN" dirty="0">
                <a:sym typeface="+mn-ea"/>
              </a:rPr>
              <a:t>www.ymyp.net</a:t>
            </a:r>
            <a:endParaRPr lang="en-US" altLang="zh-CN" dirty="0">
              <a:sym typeface="+mn-ea"/>
            </a:endParaRPr>
          </a:p>
          <a:p>
            <a:pPr algn="l"/>
            <a:endParaRPr lang="en-US" altLang="zh-CN" dirty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70" y="4534535"/>
            <a:ext cx="1315085" cy="13150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690" y="4534535"/>
            <a:ext cx="1341755" cy="12839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65165" y="601472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淘宝店铺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74610" y="601472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微信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99675" y="931545"/>
            <a:ext cx="1783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医用级</a:t>
            </a:r>
            <a:endParaRPr lang="zh-CN" altLang="en-US"/>
          </a:p>
          <a:p>
            <a:r>
              <a:rPr lang="zh-CN" altLang="en-US"/>
              <a:t>婴幼儿用品品牌</a:t>
            </a:r>
            <a:endParaRPr lang="zh-CN" altLang="en-US"/>
          </a:p>
        </p:txBody>
      </p:sp>
      <p:pic>
        <p:nvPicPr>
          <p:cNvPr id="13" name="图片 12" descr="图怪兽_5197c20ab16e338e924f28c006bdfb14_173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55" y="1576705"/>
            <a:ext cx="4806315" cy="48063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折正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09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9495" y="14541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封尾页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1675" y="109029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医用级</a:t>
            </a:r>
            <a:endParaRPr lang="zh-CN" altLang="en-US"/>
          </a:p>
          <a:p>
            <a:r>
              <a:rPr lang="zh-CN" altLang="en-US">
                <a:sym typeface="+mn-ea"/>
              </a:rPr>
              <a:t>婴幼儿用品品牌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5980" y="2025650"/>
            <a:ext cx="3493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孕美优品致力帮助缺乏经验的新手妈妈，用专业的态度，上百次的测试，严格的工艺为出生宝宝制作出时尚和舒适都能兼顾的好衣，</a:t>
            </a:r>
            <a:r>
              <a:rPr lang="en-US" altLang="zh-CN"/>
              <a:t>“</a:t>
            </a:r>
            <a:r>
              <a:rPr lang="zh-CN" altLang="en-US"/>
              <a:t>安全、环保、医用、方便、天然</a:t>
            </a:r>
            <a:r>
              <a:rPr lang="en-US" altLang="zh-CN"/>
              <a:t>”</a:t>
            </a:r>
            <a:r>
              <a:rPr lang="zh-CN" altLang="en-US"/>
              <a:t>是孕美优品的品牌特质，为了严格控制质量，</a:t>
            </a:r>
            <a:r>
              <a:rPr lang="en-US" altLang="zh-CN"/>
              <a:t>“</a:t>
            </a:r>
            <a:r>
              <a:rPr lang="zh-CN" altLang="en-US"/>
              <a:t>孕美优品</a:t>
            </a:r>
            <a:r>
              <a:rPr lang="en-US" altLang="zh-CN"/>
              <a:t>”</a:t>
            </a:r>
            <a:r>
              <a:rPr lang="zh-CN" altLang="en-US"/>
              <a:t>采用医用级的生产标准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折反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9475" y="24765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生态面料纤维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" y="3985260"/>
            <a:ext cx="5508625" cy="2637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800100"/>
            <a:ext cx="5572760" cy="2874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折反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355" y="822325"/>
            <a:ext cx="4914900" cy="2594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5" y="3636010"/>
            <a:ext cx="4883785" cy="2776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折反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6805" y="29273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科技产品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062335" y="138430"/>
            <a:ext cx="995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折反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页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24535" y="101981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天然彩棉系列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78205" y="345376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提花链接系列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93870" y="101981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舒绒保暖系列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3870" y="350837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三层保暖系列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" y="3822065"/>
            <a:ext cx="2468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200"/>
              <a:t>双层材质，素色</a:t>
            </a:r>
            <a:r>
              <a:rPr lang="zh-CN" altLang="en-US" sz="1200">
                <a:sym typeface="+mn-ea"/>
              </a:rPr>
              <a:t>暖色系打造梦幻感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156075" y="1388110"/>
            <a:ext cx="19018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高密纱材质</a:t>
            </a:r>
            <a:r>
              <a:rPr lang="en-US" altLang="zh-CN" sz="1200">
                <a:sym typeface="+mn-ea"/>
              </a:rPr>
              <a:t>.</a:t>
            </a:r>
            <a:r>
              <a:rPr lang="zh-CN" altLang="en-US" sz="1200">
                <a:sym typeface="+mn-ea"/>
              </a:rPr>
              <a:t>保暖舒适高弹</a:t>
            </a:r>
            <a:endParaRPr lang="zh-CN" altLang="en-US" sz="12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360" y="1388110"/>
            <a:ext cx="2316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颜色来自于天然，不是后天染色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4293870" y="3876675"/>
            <a:ext cx="113982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>
                <a:sym typeface="+mn-ea"/>
              </a:rPr>
              <a:t>好面料</a:t>
            </a:r>
            <a:r>
              <a:rPr lang="en-US" altLang="zh-CN" sz="1200">
                <a:sym typeface="+mn-ea"/>
              </a:rPr>
              <a:t>.</a:t>
            </a:r>
            <a:r>
              <a:rPr lang="zh-CN" altLang="en-US" sz="1200">
                <a:sym typeface="+mn-ea"/>
              </a:rPr>
              <a:t>好内衣</a:t>
            </a:r>
            <a:endParaRPr lang="zh-CN" altLang="en-US" sz="12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852930"/>
            <a:ext cx="1960880" cy="10439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4152265"/>
            <a:ext cx="2468245" cy="2076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55" y="1718310"/>
            <a:ext cx="1732915" cy="17183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995" y="4255135"/>
            <a:ext cx="2845435" cy="16173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6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6617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INDEX" val="20186617"/>
  <p:tag name="KSO_WM_TEMPLATE_CATEGORY" val="custom"/>
  <p:tag name="KSO_WM_TEMPLATE_THUMBS_INDEX" val="1、2、3、4、5、6、7、8、9、10、11、12、13、14、15"/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ags/tag76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a"/>
  <p:tag name="KSO_WM_UNIT_INDEX" val="1"/>
  <p:tag name="KSO_WM_UNIT_ID" val="custom20186617_1*a*1"/>
  <p:tag name="KSO_WM_TEMPLATE_CATEGORY" val="custom"/>
  <p:tag name="KSO_WM_TEMPLATE_INDEX" val="20186617"/>
  <p:tag name="KSO_WM_UNIT_LAYERLEVEL" val="1"/>
  <p:tag name="KSO_WM_TAG_VERSION" val="1.0"/>
  <p:tag name="KSO_WM_BEAUTIFY_FLAG" val="#wm#"/>
  <p:tag name="KSO_WM_UNIT_PRESET_TEXT" val="单击此处添加标题"/>
  <p:tag name="KSO_WM_UNIT_VALUE" val="24"/>
  <p:tag name="KSO_WM_UNIT_DIAGRAM_ISNUMVISUAL" val="0"/>
  <p:tag name="KSO_WM_UNIT_DIAGRAM_ISREFERUNIT" val="0"/>
</p:tagLst>
</file>

<file path=ppt/tags/tag7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1"/>
  <p:tag name="KSO_WM_UNIT_ID" val="custom20186617_1*b*1"/>
  <p:tag name="KSO_WM_TEMPLATE_CATEGORY" val="custom"/>
  <p:tag name="KSO_WM_TEMPLATE_INDEX" val="20186617"/>
  <p:tag name="KSO_WM_UNIT_LAYERLEVEL" val="1"/>
  <p:tag name="KSO_WM_TAG_VERSION" val="1.0"/>
  <p:tag name="KSO_WM_BEAUTIFY_FLAG" val="#wm#"/>
  <p:tag name="KSO_WM_UNIT_PRESET_TEXT" val="单击此处添加副标题"/>
  <p:tag name="KSO_WM_UNIT_VALUE" val="22"/>
  <p:tag name="KSO_WM_UNIT_DIAGRAM_ISNUMVISUAL" val="0"/>
  <p:tag name="KSO_WM_UNIT_DIAGRAM_ISREFERUNIT" val="0"/>
</p:tagLst>
</file>

<file path=ppt/tags/tag78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2"/>
  <p:tag name="KSO_WM_UNIT_ID" val="custom20186617_1*b*2"/>
  <p:tag name="KSO_WM_TEMPLATE_CATEGORY" val="custom"/>
  <p:tag name="KSO_WM_TEMPLATE_INDEX" val="20186617"/>
  <p:tag name="KSO_WM_UNIT_LAYERLEVEL" val="1"/>
  <p:tag name="KSO_WM_TAG_VERSION" val="1.0"/>
  <p:tag name="KSO_WM_BEAUTIFY_FLAG" val="#wm#"/>
  <p:tag name="KSO_WM_UNIT_PRESET_TEXT" val="汇报人署名"/>
  <p:tag name="KSO_WM_UNIT_VALUE" val="18"/>
  <p:tag name="KSO_WM_UNIT_DIAGRAM_ISNUMVISUAL" val="0"/>
  <p:tag name="KSO_WM_UNIT_DIAGRAM_ISREFERUNIT" val="0"/>
</p:tagLst>
</file>

<file path=ppt/tags/tag79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3"/>
  <p:tag name="KSO_WM_UNIT_ID" val="custom20186617_1*b*3"/>
  <p:tag name="KSO_WM_TEMPLATE_CATEGORY" val="custom"/>
  <p:tag name="KSO_WM_TEMPLATE_INDEX" val="20186617"/>
  <p:tag name="KSO_WM_UNIT_LAYERLEVEL" val="1"/>
  <p:tag name="KSO_WM_TAG_VERSION" val="1.0"/>
  <p:tag name="KSO_WM_BEAUTIFY_FLAG" val="#wm#"/>
  <p:tag name="KSO_WM_UNIT_PRESET_TEXT" val="汇报日期"/>
  <p:tag name="KSO_WM_UNIT_VALUE" val="18"/>
  <p:tag name="KSO_WM_UNIT_DIAGRAM_ISNUMVISUAL" val="0"/>
  <p:tag name="KSO_WM_UNIT_DIAGRAM_ISREFERUNIT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custom"/>
  <p:tag name="KSO_WM_TEMPLATE_INDEX" val="20186617"/>
  <p:tag name="KSO_WM_TAG_VERSION" val="1.0"/>
  <p:tag name="KSO_WM_SLIDE_ID" val="custom20186617_1"/>
  <p:tag name="KSO_WM_SLIDE_INDEX" val="1"/>
  <p:tag name="KSO_WM_SLIDE_ITEM_CNT" val="0"/>
  <p:tag name="KSO_WM_SLIDE_LAYOUT" val="a_b"/>
  <p:tag name="KSO_WM_SLIDE_LAYOUT_CNT" val="1_3"/>
  <p:tag name="KSO_WM_SLIDE_TYPE" val="title"/>
  <p:tag name="KSO_WM_SLIDE_SUBTYPE" val="pureTxt"/>
  <p:tag name="KSO_WM_TEMPLATE_THUMBS_INDEX" val="1、2、3、4、5、6、7、8、9、10、11、12、13、14、15"/>
  <p:tag name="KSO_WM_BEAUTIFY_FLAG" val="#wm#"/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ags/tag8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TYPE" val="b"/>
  <p:tag name="KSO_WM_UNIT_INDEX" val="1"/>
  <p:tag name="KSO_WM_UNIT_ID" val="custom20186617_1*b*1"/>
  <p:tag name="KSO_WM_TEMPLATE_CATEGORY" val="custom"/>
  <p:tag name="KSO_WM_TEMPLATE_INDEX" val="20186617"/>
  <p:tag name="KSO_WM_UNIT_LAYERLEVEL" val="1"/>
  <p:tag name="KSO_WM_TAG_VERSION" val="1.0"/>
  <p:tag name="KSO_WM_BEAUTIFY_FLAG" val="#wm#"/>
  <p:tag name="KSO_WM_UNIT_PRESET_TEXT" val="单击此处添加副标题"/>
  <p:tag name="KSO_WM_UNIT_VALUE" val="22"/>
  <p:tag name="KSO_WM_UNIT_DIAGRAM_ISNUMVISUAL" val="0"/>
  <p:tag name="KSO_WM_UNIT_DIAGRAM_ISREFERUNIT" val="0"/>
</p:tagLst>
</file>

<file path=ppt/tags/tag82.xml><?xml version="1.0" encoding="utf-8"?>
<p:tagLst xmlns:p="http://schemas.openxmlformats.org/presentationml/2006/main">
  <p:tag name="KSO_WM_UNIT_PLACING_PICTURE_USER_VIEWPORT" val="{&quot;height&quot;:3924,&quot;width&quot;:6996}"/>
</p:tagLst>
</file>

<file path=ppt/tags/tag83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84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85.xml><?xml version="1.0" encoding="utf-8"?>
<p:tagLst xmlns:p="http://schemas.openxmlformats.org/presentationml/2006/main">
  <p:tag name="KSO_WM_UNIT_PLACING_PICTURE_USER_VIEWPORT" val="{&quot;height&quot;:9300,&quot;width&quot;:8820}"/>
</p:tagLst>
</file>

<file path=ppt/tags/tag86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87.xml><?xml version="1.0" encoding="utf-8"?>
<p:tagLst xmlns:p="http://schemas.openxmlformats.org/presentationml/2006/main">
  <p:tag name="KSO_WM_UNIT_PLACING_PICTURE_USER_VIEWPORT" val="{&quot;height&quot;:3924,&quot;width&quot;:6996}"/>
</p:tagLst>
</file>

<file path=ppt/tags/tag88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89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91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92.xml><?xml version="1.0" encoding="utf-8"?>
<p:tagLst xmlns:p="http://schemas.openxmlformats.org/presentationml/2006/main">
  <p:tag name="KSO_WM_SLIDE_ID" val="custom20186617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6617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93.xml><?xml version="1.0" encoding="utf-8"?>
<p:tagLst xmlns:p="http://schemas.openxmlformats.org/presentationml/2006/main">
  <p:tag name="KSO_WM_TEMPLATE_CATEGORY" val="custom"/>
  <p:tag name="KSO_WM_TEMPLATE_INDEX" val="20186617"/>
  <p:tag name="KSO_WM_TAG_VERSION" val="1.0"/>
  <p:tag name="KSO_WM_UNIT_TYPE" val="a"/>
  <p:tag name="KSO_WM_UNIT_INDEX" val="1"/>
  <p:tag name="KSO_WM_UNIT_ID" val="custom20186617_15*a*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" val="Thanks."/>
  <p:tag name="KSO_WM_UNIT_DIAGRAM_ISNUMVISUAL" val="0"/>
  <p:tag name="KSO_WM_UNIT_DIAGRAM_ISREFERUNIT" val="0"/>
</p:tagLst>
</file>

<file path=ppt/tags/tag94.xml><?xml version="1.0" encoding="utf-8"?>
<p:tagLst xmlns:p="http://schemas.openxmlformats.org/presentationml/2006/main">
  <p:tag name="KSO_WM_TEMPLATE_CATEGORY" val="custom"/>
  <p:tag name="KSO_WM_TEMPLATE_INDEX" val="20186617"/>
  <p:tag name="KSO_WM_TAG_VERSION" val="1.0"/>
  <p:tag name="KSO_WM_SLIDE_ID" val="custom20186617_15"/>
  <p:tag name="KSO_WM_SLIDE_INDEX" val="15"/>
  <p:tag name="KSO_WM_SLIDE_ITEM_CNT" val="0"/>
  <p:tag name="KSO_WM_SLIDE_LAYOUT" val="a"/>
  <p:tag name="KSO_WM_SLIDE_LAYOUT_CNT" val="1"/>
  <p:tag name="KSO_WM_SLIDE_TYPE" val="endPage"/>
  <p:tag name="KSO_WM_SLIDE_SUBTYPE" val="pureTxt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86615">
      <a:dk1>
        <a:srgbClr val="000000"/>
      </a:dk1>
      <a:lt1>
        <a:srgbClr val="FFFFFF"/>
      </a:lt1>
      <a:dk2>
        <a:srgbClr val="0BA0BD"/>
      </a:dk2>
      <a:lt2>
        <a:srgbClr val="E6E4E4"/>
      </a:lt2>
      <a:accent1>
        <a:srgbClr val="E85955"/>
      </a:accent1>
      <a:accent2>
        <a:srgbClr val="DE9138"/>
      </a:accent2>
      <a:accent3>
        <a:srgbClr val="F8B62D"/>
      </a:accent3>
      <a:accent4>
        <a:srgbClr val="B1BE4D"/>
      </a:accent4>
      <a:accent5>
        <a:srgbClr val="559DB4"/>
      </a:accent5>
      <a:accent6>
        <a:srgbClr val="C4AF8F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20186615">
    <a:dk1>
      <a:srgbClr val="000000"/>
    </a:dk1>
    <a:lt1>
      <a:srgbClr val="FFFFFF"/>
    </a:lt1>
    <a:dk2>
      <a:srgbClr val="0BA0BD"/>
    </a:dk2>
    <a:lt2>
      <a:srgbClr val="E6E4E4"/>
    </a:lt2>
    <a:accent1>
      <a:srgbClr val="E85955"/>
    </a:accent1>
    <a:accent2>
      <a:srgbClr val="DE9138"/>
    </a:accent2>
    <a:accent3>
      <a:srgbClr val="F8B62D"/>
    </a:accent3>
    <a:accent4>
      <a:srgbClr val="B1BE4D"/>
    </a:accent4>
    <a:accent5>
      <a:srgbClr val="559DB4"/>
    </a:accent5>
    <a:accent6>
      <a:srgbClr val="C4AF8F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WPS 演示</Application>
  <PresentationFormat>宽屏</PresentationFormat>
  <Paragraphs>110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Office 主题</vt:lpstr>
      <vt:lpstr>Office 主题​​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Hanmei</cp:lastModifiedBy>
  <cp:revision>9</cp:revision>
  <dcterms:created xsi:type="dcterms:W3CDTF">2020-10-06T13:27:00Z</dcterms:created>
  <dcterms:modified xsi:type="dcterms:W3CDTF">2020-10-07T03:47:15Z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