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64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>
      <p:cViewPr varScale="1">
        <p:scale>
          <a:sx n="114" d="100"/>
          <a:sy n="114" d="100"/>
        </p:scale>
        <p:origin x="1332" y="108"/>
      </p:cViewPr>
      <p:guideLst>
        <p:guide orient="horz" pos="2182"/>
        <p:guide pos="29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0B39993A-9449-4E9B-9ABD-F7ED0B5E07C9}" type="datetimeFigureOut">
              <a:rPr lang="en-US" altLang="zh-CN"/>
              <a:pPr/>
              <a:t>11/19/2021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2859145-9FD9-4A5D-9D77-6B1048C2A1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D50A65CC-25CD-40E2-A9B4-5ACAFB3DFEB6}" type="datetime8">
              <a:rPr lang="en-US" altLang="zh-CN">
                <a:solidFill>
                  <a:srgbClr val="FFFFFF"/>
                </a:solidFill>
                <a:sym typeface="Calibri" panose="020F0502020204030204" pitchFamily="34" charset="0"/>
              </a:rPr>
              <a:t>11/19/2021 9:29 AM</a:t>
            </a:fld>
            <a:endParaRPr lang="en-US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40646"/>
            <a:ext cx="6126480" cy="496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© 2007 Microsoft Corporation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。 保留所有权利。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、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Windows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、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Windows Vista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和其他产品名称是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Corporation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在美国和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/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或其他国家或地区的注册商标和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/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或商标。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本文中的信息仅供参考，并代表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Corporation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截至此演示文稿发布之日的观点。 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必须对不断变化的市场条件做出响应，因此不应将本演示文稿视为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方面的承诺，并且 </a:t>
            </a: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不能保证所提供的任何信息在此演示文稿发布日期之后的准确性。  </a:t>
            </a:r>
            <a:b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</a:br>
            <a:r>
              <a:rPr lang="en-US" altLang="zh-CN" sz="500">
                <a:solidFill>
                  <a:srgbClr val="000000"/>
                </a:solidFill>
                <a:sym typeface="Calibri" panose="020F0502020204030204" pitchFamily="34" charset="0"/>
              </a:rPr>
              <a:t>Microsoft </a:t>
            </a:r>
            <a:r>
              <a:rPr lang="zh-CN" altLang="en-US" sz="500">
                <a:solidFill>
                  <a:srgbClr val="000000"/>
                </a:solidFill>
                <a:sym typeface="Calibri" panose="020F0502020204030204" pitchFamily="34" charset="0"/>
              </a:rPr>
              <a:t>不对此演示文稿中的信息做任何明示、暗示或法定保证。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26480" y="9440646"/>
            <a:ext cx="679145" cy="4969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FF9BCD13-8748-4238-B872-C3B940D9EAF8}" type="slidenum">
              <a:rPr lang="en-US" altLang="zh-CN">
                <a:solidFill>
                  <a:srgbClr val="FFFFFF"/>
                </a:solidFill>
                <a:sym typeface="Calibri" panose="020F0502020204030204" pitchFamily="34" charset="0"/>
              </a:rPr>
              <a:t>1</a:t>
            </a:fld>
            <a:endParaRPr lang="en-US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anose="020B0604020202020204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725" indent="-339725">
              <a:lnSpc>
                <a:spcPct val="90000"/>
              </a:lnSpc>
              <a:defRPr sz="2800"/>
            </a:lvl1pPr>
            <a:lvl2pPr marL="673100" indent="-325120">
              <a:lnSpc>
                <a:spcPct val="90000"/>
              </a:lnSpc>
              <a:defRPr sz="2400"/>
            </a:lvl2pPr>
            <a:lvl3pPr marL="953770" indent="-288290">
              <a:lnSpc>
                <a:spcPct val="90000"/>
              </a:lnSpc>
              <a:defRPr sz="2000"/>
            </a:lvl3pPr>
            <a:lvl4pPr marL="1227455" indent="-273685">
              <a:lnSpc>
                <a:spcPct val="90000"/>
              </a:lnSpc>
              <a:defRPr sz="1800"/>
            </a:lvl4pPr>
            <a:lvl5pPr marL="1515745" indent="-280670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80" indent="-347980">
              <a:lnSpc>
                <a:spcPct val="90000"/>
              </a:lnSpc>
              <a:defRPr sz="2800"/>
            </a:lvl1pPr>
            <a:lvl2pPr marL="673100" indent="-339725">
              <a:lnSpc>
                <a:spcPct val="90000"/>
              </a:lnSpc>
              <a:defRPr sz="2400"/>
            </a:lvl2pPr>
            <a:lvl3pPr marL="962025" indent="-302895">
              <a:lnSpc>
                <a:spcPct val="90000"/>
              </a:lnSpc>
              <a:defRPr sz="2000"/>
            </a:lvl3pPr>
            <a:lvl4pPr marL="1227455" indent="-266065">
              <a:lnSpc>
                <a:spcPct val="90000"/>
              </a:lnSpc>
              <a:defRPr sz="1800"/>
            </a:lvl4pPr>
            <a:lvl5pPr marL="1515745" indent="-273685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940" indent="-281940">
              <a:defRPr sz="2300"/>
            </a:lvl1pPr>
            <a:lvl2pPr marL="561975" indent="-266065">
              <a:defRPr sz="2000"/>
            </a:lvl2pPr>
            <a:lvl3pPr marL="813435" indent="-243205">
              <a:defRPr sz="1800"/>
            </a:lvl3pPr>
            <a:lvl4pPr marL="1050290" indent="-228600">
              <a:defRPr sz="1700"/>
            </a:lvl4pPr>
            <a:lvl5pPr marL="1279525" indent="-206375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545" indent="-296545">
              <a:defRPr sz="2300"/>
            </a:lvl1pPr>
            <a:lvl2pPr marL="570230" indent="-273685">
              <a:defRPr sz="2000"/>
            </a:lvl2pPr>
            <a:lvl3pPr marL="821690" indent="-244475">
              <a:defRPr sz="1800"/>
            </a:lvl3pPr>
            <a:lvl4pPr marL="1050290" indent="-236855">
              <a:defRPr sz="1700"/>
            </a:lvl4pPr>
            <a:lvl5pPr marL="1279525" indent="-220980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pic>
        <p:nvPicPr>
          <p:cNvPr id="1028" name="Picture 3" descr="slidebakbar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panose="020B0604020202020204" pitchFamily="34" charset="0"/>
        </a:defRPr>
      </a:lvl1pPr>
      <a:lvl2pPr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31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313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313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205" indent="-344805" algn="l" defTabSz="91313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280" indent="-346075" algn="l" defTabSz="91313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830" indent="-336550" algn="l" defTabSz="91313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panose="020B0604020202020204" pitchFamily="34" charset="0"/>
        </a:defRPr>
      </a:lvl1pPr>
      <a:lvl2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defTabSz="913130" rtl="0" fontAlgn="base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3000" b="1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384175" indent="-6350" algn="l" defTabSz="913130" rtl="0" fontAlgn="base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760730" indent="-6350" algn="l" defTabSz="913130" rtl="0" fontAlgn="base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094105" indent="6350" algn="l" defTabSz="913130" rtl="0" fontAlgn="base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1425575" algn="l" defTabSz="913130" rtl="0" fontAlgn="base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8"/>
            <a:ext cx="7681913" cy="14462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0" y="3230588"/>
            <a:ext cx="2266157" cy="8478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62894" y="3154296"/>
            <a:ext cx="5977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406CA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江 苏 新 凯 盛 企 业 发 展 有 限 公 司</a:t>
            </a:r>
            <a:endParaRPr lang="en-US" altLang="zh-CN" sz="2400" dirty="0">
              <a:solidFill>
                <a:srgbClr val="406CA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en-US" altLang="zh-CN" dirty="0">
                <a:solidFill>
                  <a:srgbClr val="406CA3"/>
                </a:solidFill>
                <a:latin typeface="Berlin Sans FB" panose="020E0602020502020306" pitchFamily="34" charset="0"/>
              </a:rPr>
              <a:t>Jiangsu </a:t>
            </a:r>
            <a:r>
              <a:rPr lang="en-US" altLang="zh-CN" dirty="0" err="1">
                <a:solidFill>
                  <a:srgbClr val="406CA3"/>
                </a:solidFill>
                <a:latin typeface="Berlin Sans FB" panose="020E0602020502020306" pitchFamily="34" charset="0"/>
              </a:rPr>
              <a:t>Xinkaisheng</a:t>
            </a:r>
            <a:r>
              <a:rPr lang="en-US" altLang="zh-CN" dirty="0">
                <a:solidFill>
                  <a:srgbClr val="406CA3"/>
                </a:solidFill>
                <a:latin typeface="Berlin Sans FB" panose="020E0602020502020306" pitchFamily="34" charset="0"/>
              </a:rPr>
              <a:t> Enterprise Development </a:t>
            </a:r>
            <a:r>
              <a:rPr lang="en-US" altLang="zh-CN" dirty="0" err="1">
                <a:solidFill>
                  <a:srgbClr val="406CA3"/>
                </a:solidFill>
                <a:latin typeface="Berlin Sans FB" panose="020E0602020502020306" pitchFamily="34" charset="0"/>
              </a:rPr>
              <a:t>Co.,Ltd</a:t>
            </a:r>
            <a:endParaRPr lang="zh-CN" altLang="en-US" dirty="0">
              <a:solidFill>
                <a:srgbClr val="406CA3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380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52928" cy="461665"/>
          </a:xfrm>
        </p:spPr>
        <p:txBody>
          <a:bodyPr/>
          <a:lstStyle/>
          <a:p>
            <a:r>
              <a:rPr lang="en-US" altLang="zh-CN" sz="2000" dirty="0"/>
              <a:t>4.</a:t>
            </a:r>
            <a:r>
              <a:rPr lang="zh-CN" altLang="en-US" sz="2000" dirty="0"/>
              <a:t>一面泡泡绒一面摇粒绒 </a:t>
            </a:r>
            <a:r>
              <a:rPr lang="en-US" altLang="zh-CN" sz="2000" dirty="0"/>
              <a:t>ONE SIDE BUBBLE ONE SIDE MICRO FLEECE</a:t>
            </a:r>
          </a:p>
          <a:p>
            <a:endParaRPr lang="en-US" altLang="zh-CN" sz="2000" dirty="0"/>
          </a:p>
          <a:p>
            <a:r>
              <a:rPr lang="zh-CN" altLang="en-US" sz="2000" dirty="0"/>
              <a:t>代替贴合的面料，在物性不变的情况下使面料更轻，性价比更高</a:t>
            </a:r>
            <a:endParaRPr lang="en-US" altLang="zh-CN" sz="2000" dirty="0"/>
          </a:p>
          <a:p>
            <a:r>
              <a:rPr lang="en-US" altLang="zh-CN" sz="2000" dirty="0"/>
              <a:t>Replace the bonded fabric, make the fabric lighter and more cost-effective without changing the physical properties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7" y="1700808"/>
            <a:ext cx="4276764" cy="46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30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08912" cy="461665"/>
          </a:xfrm>
        </p:spPr>
        <p:txBody>
          <a:bodyPr/>
          <a:lstStyle/>
          <a:p>
            <a:r>
              <a:rPr lang="en-US" altLang="zh-CN" sz="2000" dirty="0"/>
              <a:t>5.</a:t>
            </a:r>
            <a:r>
              <a:rPr lang="zh-CN" altLang="en-US" sz="2000" dirty="0"/>
              <a:t>高弹摇粒绒</a:t>
            </a:r>
            <a:r>
              <a:rPr lang="en-US" altLang="zh-CN" sz="2000" dirty="0"/>
              <a:t>/</a:t>
            </a:r>
            <a:r>
              <a:rPr lang="zh-CN" altLang="en-US" sz="2000" dirty="0"/>
              <a:t>格子绒  </a:t>
            </a:r>
            <a:r>
              <a:rPr lang="en-US" altLang="zh-CN" sz="2000" dirty="0"/>
              <a:t>MICRO FLEECE WITH ULTRA STRECH</a:t>
            </a:r>
          </a:p>
          <a:p>
            <a:endParaRPr lang="en-US" altLang="zh-CN" sz="2000" dirty="0"/>
          </a:p>
          <a:p>
            <a:r>
              <a:rPr lang="zh-CN" altLang="en-US" sz="2000" dirty="0"/>
              <a:t>改变织造的工艺使面料可以变化的同时具有高弹的功能</a:t>
            </a:r>
            <a:endParaRPr lang="en-US" altLang="zh-CN" sz="2000" dirty="0"/>
          </a:p>
          <a:p>
            <a:r>
              <a:rPr lang="en-US" altLang="zh-CN" sz="2000" dirty="0"/>
              <a:t>Changing the knitting way can make the fabric surface change and have the function of high elasticity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8" y="1916832"/>
            <a:ext cx="5012708" cy="43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87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7043208" cy="461665"/>
          </a:xfrm>
        </p:spPr>
        <p:txBody>
          <a:bodyPr/>
          <a:lstStyle/>
          <a:p>
            <a:r>
              <a:rPr lang="en-US" altLang="zh-CN" sz="2000" dirty="0"/>
              <a:t>6.</a:t>
            </a:r>
            <a:r>
              <a:rPr lang="zh-CN" altLang="en-US" sz="2000" dirty="0"/>
              <a:t>提花舒棉绒 </a:t>
            </a:r>
            <a:r>
              <a:rPr lang="en-US" altLang="zh-CN" sz="2000" dirty="0"/>
              <a:t>JACQUARD BOA</a:t>
            </a:r>
          </a:p>
          <a:p>
            <a:endParaRPr lang="en-US" altLang="zh-CN" sz="2000" dirty="0"/>
          </a:p>
          <a:p>
            <a:r>
              <a:rPr lang="zh-CN" altLang="en-US" sz="2000" dirty="0"/>
              <a:t>改变织造工艺，使面料实现表面花型的任意更改</a:t>
            </a:r>
            <a:endParaRPr lang="en-US" altLang="zh-CN" sz="2000" dirty="0"/>
          </a:p>
          <a:p>
            <a:r>
              <a:rPr lang="en-US" altLang="zh-CN" sz="2000" dirty="0"/>
              <a:t>Change knitting machine to make the fabric surface pattern can be changed at will</a:t>
            </a:r>
          </a:p>
          <a:p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768139" cy="4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46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476672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主要产品介绍</a:t>
            </a:r>
            <a:r>
              <a:rPr lang="zh-CN" altLang="en-US" sz="3200" dirty="0"/>
              <a:t>：</a:t>
            </a:r>
            <a:endParaRPr lang="en-US" altLang="zh-CN" sz="3200" dirty="0"/>
          </a:p>
          <a:p>
            <a:r>
              <a:rPr lang="en-US" altLang="zh-CN" dirty="0"/>
              <a:t>MAINLY PRODUCT INTRODUCTION: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9552" y="1484784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摇粒绒</a:t>
            </a:r>
            <a:r>
              <a:rPr lang="en-US" altLang="zh-CN" sz="2000" dirty="0"/>
              <a:t>MICRO FLEECE:  20T/DAY</a:t>
            </a:r>
          </a:p>
          <a:p>
            <a:endParaRPr lang="en-US" altLang="zh-CN" sz="2000" dirty="0"/>
          </a:p>
          <a:p>
            <a:r>
              <a:rPr lang="zh-CN" altLang="en-US" sz="2000" dirty="0"/>
              <a:t>柔软</a:t>
            </a:r>
            <a:r>
              <a:rPr lang="en-US" altLang="zh-CN" sz="2000" dirty="0"/>
              <a:t>/</a:t>
            </a:r>
            <a:r>
              <a:rPr lang="zh-CN" altLang="en-US" sz="2000" dirty="0"/>
              <a:t>舒适</a:t>
            </a:r>
            <a:r>
              <a:rPr lang="en-US" altLang="zh-CN" sz="2000" dirty="0"/>
              <a:t>/</a:t>
            </a:r>
            <a:r>
              <a:rPr lang="zh-CN" altLang="en-US" sz="2000" dirty="0"/>
              <a:t>暖感  </a:t>
            </a:r>
            <a:r>
              <a:rPr lang="en-US" altLang="zh-CN" sz="2000" dirty="0"/>
              <a:t>SOFT/COMFORTABLE/WARM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18502"/>
            <a:ext cx="5734050" cy="36671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9073008" cy="461665"/>
          </a:xfrm>
        </p:spPr>
        <p:txBody>
          <a:bodyPr/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舒棉绒 </a:t>
            </a:r>
            <a:r>
              <a:rPr lang="en-US" altLang="zh-CN" sz="2400" dirty="0"/>
              <a:t>BOA FLEECE: 25T/DAY</a:t>
            </a:r>
          </a:p>
          <a:p>
            <a:endParaRPr lang="en-US" altLang="zh-CN" sz="2400" dirty="0"/>
          </a:p>
          <a:p>
            <a:r>
              <a:rPr lang="zh-CN" altLang="en-US" sz="2000" dirty="0"/>
              <a:t>美观</a:t>
            </a:r>
            <a:r>
              <a:rPr lang="en-US" altLang="zh-CN" sz="2000" dirty="0"/>
              <a:t>/</a:t>
            </a:r>
            <a:r>
              <a:rPr lang="zh-CN" altLang="en-US" sz="2000" dirty="0"/>
              <a:t>时尚</a:t>
            </a:r>
            <a:r>
              <a:rPr lang="en-US" altLang="zh-CN" sz="2000" dirty="0"/>
              <a:t>/</a:t>
            </a:r>
            <a:r>
              <a:rPr lang="zh-CN" altLang="en-US" sz="2000" dirty="0"/>
              <a:t>保暖  </a:t>
            </a:r>
            <a:r>
              <a:rPr lang="en-US" altLang="zh-CN" sz="2000" dirty="0"/>
              <a:t>GOOD LOOK/FASHION/WARM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9" y="1556793"/>
            <a:ext cx="59977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17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552" y="27516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印花 </a:t>
            </a:r>
            <a:r>
              <a:rPr lang="en-US" altLang="zh-CN" sz="2400" dirty="0"/>
              <a:t>PRINT FLEECE  30T/DAY</a:t>
            </a:r>
          </a:p>
          <a:p>
            <a:endParaRPr lang="en-US" altLang="zh-CN" sz="2400" dirty="0"/>
          </a:p>
          <a:p>
            <a:r>
              <a:rPr lang="zh-CN" altLang="en-US" sz="2000" dirty="0"/>
              <a:t>无局限性</a:t>
            </a:r>
            <a:r>
              <a:rPr lang="en-US" altLang="zh-CN" sz="2000" dirty="0"/>
              <a:t>/</a:t>
            </a:r>
            <a:r>
              <a:rPr lang="zh-CN" altLang="en-US" sz="2000" dirty="0"/>
              <a:t>多元素组合</a:t>
            </a:r>
            <a:r>
              <a:rPr lang="en-US" altLang="zh-CN" sz="2000" dirty="0"/>
              <a:t>/</a:t>
            </a:r>
            <a:r>
              <a:rPr lang="zh-CN" altLang="en-US" sz="2000" dirty="0"/>
              <a:t>时尚 </a:t>
            </a:r>
            <a:endParaRPr lang="en-US" altLang="zh-CN" sz="2000" dirty="0"/>
          </a:p>
          <a:p>
            <a:r>
              <a:rPr lang="en-US" altLang="zh-CN" sz="2000" dirty="0"/>
              <a:t>NO LIMITATION/MULTI ELEMENT COMBINATION/FASHION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5798572" cy="41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48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043208" cy="461665"/>
          </a:xfrm>
        </p:spPr>
        <p:txBody>
          <a:bodyPr/>
          <a:lstStyle/>
          <a:p>
            <a:r>
              <a:rPr lang="en-US" altLang="zh-CN" sz="2400" dirty="0"/>
              <a:t>4.</a:t>
            </a:r>
            <a:r>
              <a:rPr lang="zh-CN" altLang="en-US" sz="2400" dirty="0"/>
              <a:t>宝宝绒 </a:t>
            </a:r>
            <a:r>
              <a:rPr lang="en-US" altLang="zh-CN" sz="2400" dirty="0"/>
              <a:t>BABY FLEECE   12T/DAY</a:t>
            </a:r>
          </a:p>
          <a:p>
            <a:endParaRPr lang="en-US" altLang="zh-CN" sz="2400" dirty="0"/>
          </a:p>
          <a:p>
            <a:r>
              <a:rPr lang="zh-CN" altLang="en-US" sz="2000" dirty="0"/>
              <a:t>柔软</a:t>
            </a:r>
            <a:r>
              <a:rPr lang="en-US" altLang="zh-CN" sz="2000" dirty="0"/>
              <a:t>/</a:t>
            </a:r>
            <a:r>
              <a:rPr lang="zh-CN" altLang="en-US" sz="2000" dirty="0"/>
              <a:t>舒适</a:t>
            </a:r>
            <a:r>
              <a:rPr lang="en-US" altLang="zh-CN" sz="2000" dirty="0"/>
              <a:t>/</a:t>
            </a:r>
            <a:r>
              <a:rPr lang="zh-CN" altLang="en-US" sz="2000" dirty="0"/>
              <a:t>高弹 </a:t>
            </a:r>
            <a:r>
              <a:rPr lang="en-US" altLang="zh-CN" sz="2000" dirty="0"/>
              <a:t>SOFT/COMFORTABLE/ULTRA STRECH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5616624" cy="45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88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7043208" cy="461665"/>
          </a:xfrm>
        </p:spPr>
        <p:txBody>
          <a:bodyPr/>
          <a:lstStyle/>
          <a:p>
            <a:r>
              <a:rPr lang="en-US" altLang="zh-CN" sz="2400" dirty="0"/>
              <a:t>5.</a:t>
            </a:r>
            <a:r>
              <a:rPr lang="zh-CN" altLang="en-US" sz="2400" dirty="0"/>
              <a:t>贴合布 </a:t>
            </a:r>
            <a:r>
              <a:rPr lang="en-US" altLang="zh-CN" sz="2400" dirty="0"/>
              <a:t>BONDED FLEECE   35T/DAY</a:t>
            </a:r>
          </a:p>
          <a:p>
            <a:endParaRPr lang="en-US" altLang="zh-CN" sz="2400" dirty="0"/>
          </a:p>
          <a:p>
            <a:r>
              <a:rPr lang="zh-CN" altLang="en-US" sz="2000" dirty="0"/>
              <a:t>保暖</a:t>
            </a:r>
            <a:r>
              <a:rPr lang="en-US" altLang="zh-CN" sz="2000" dirty="0"/>
              <a:t>/</a:t>
            </a:r>
            <a:r>
              <a:rPr lang="zh-CN" altLang="en-US" sz="2000" dirty="0"/>
              <a:t>柔软</a:t>
            </a:r>
            <a:r>
              <a:rPr lang="en-US" altLang="zh-CN" sz="2000" dirty="0"/>
              <a:t>/</a:t>
            </a:r>
            <a:r>
              <a:rPr lang="zh-CN" altLang="en-US" sz="2000" dirty="0"/>
              <a:t>功能性（防风防水）</a:t>
            </a:r>
            <a:endParaRPr lang="en-US" altLang="zh-CN" sz="2000" dirty="0"/>
          </a:p>
          <a:p>
            <a:r>
              <a:rPr lang="en-US" altLang="zh-CN" sz="2000" dirty="0"/>
              <a:t>WARM/SOFT/FUCTIONAL(WINDPROOF/WATERPROOF)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5541556" cy="47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33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496944" cy="461665"/>
          </a:xfrm>
        </p:spPr>
        <p:txBody>
          <a:bodyPr/>
          <a:lstStyle/>
          <a:p>
            <a:r>
              <a:rPr lang="zh-CN" altLang="en-US" dirty="0"/>
              <a:t>新品推荐 </a:t>
            </a:r>
            <a:r>
              <a:rPr lang="en-US" altLang="zh-CN" dirty="0"/>
              <a:t>NEW PRODUCT RECOMMENDATION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1560" y="126876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棉毛布 </a:t>
            </a:r>
            <a:r>
              <a:rPr lang="en-US" altLang="zh-CN" dirty="0"/>
              <a:t>SOFT FLEECE  12T/DAY</a:t>
            </a:r>
          </a:p>
          <a:p>
            <a:endParaRPr lang="en-US" altLang="zh-CN" dirty="0"/>
          </a:p>
          <a:p>
            <a:r>
              <a:rPr lang="zh-CN" altLang="en-US" dirty="0"/>
              <a:t>运用新工艺造就高手感</a:t>
            </a:r>
            <a:r>
              <a:rPr lang="en-US" altLang="zh-CN" dirty="0"/>
              <a:t>/</a:t>
            </a:r>
            <a:r>
              <a:rPr lang="zh-CN" altLang="en-US" dirty="0"/>
              <a:t>高弹效果</a:t>
            </a:r>
            <a:r>
              <a:rPr lang="en-US" altLang="zh-CN" dirty="0"/>
              <a:t>/</a:t>
            </a:r>
            <a:r>
              <a:rPr lang="zh-CN" altLang="en-US" dirty="0"/>
              <a:t>亲肤感</a:t>
            </a:r>
            <a:endParaRPr lang="en-US" altLang="zh-CN" dirty="0"/>
          </a:p>
          <a:p>
            <a:r>
              <a:rPr lang="en-US" altLang="zh-CN" dirty="0"/>
              <a:t>USE NEW TECHNOLOGY TO MAKE GOOD HANDFEEL / ULTRA STRECH/SKIN FEELING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5472608" cy="38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79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4242" y="332656"/>
            <a:ext cx="8424936" cy="461665"/>
          </a:xfrm>
        </p:spPr>
        <p:txBody>
          <a:bodyPr/>
          <a:lstStyle/>
          <a:p>
            <a:r>
              <a:rPr lang="en-US" altLang="zh-CN" sz="2000" dirty="0"/>
              <a:t>2.</a:t>
            </a:r>
            <a:r>
              <a:rPr lang="zh-CN" altLang="en-US" sz="2000" dirty="0"/>
              <a:t>一体</a:t>
            </a:r>
            <a:r>
              <a:rPr lang="en-US" altLang="zh-CN" sz="2000" dirty="0"/>
              <a:t>BOA    3.5T/DAY</a:t>
            </a:r>
          </a:p>
          <a:p>
            <a:endParaRPr lang="en-US" altLang="zh-CN" sz="2000" dirty="0"/>
          </a:p>
          <a:p>
            <a:r>
              <a:rPr lang="zh-CN" altLang="en-US" sz="2000" dirty="0"/>
              <a:t>运用新织造工艺造就高效</a:t>
            </a:r>
            <a:r>
              <a:rPr lang="en-US" altLang="zh-CN" sz="2000" dirty="0"/>
              <a:t>/</a:t>
            </a:r>
            <a:r>
              <a:rPr lang="zh-CN" altLang="en-US" sz="2000" dirty="0"/>
              <a:t>环保</a:t>
            </a:r>
            <a:r>
              <a:rPr lang="en-US" altLang="zh-CN" sz="2000" dirty="0"/>
              <a:t>/</a:t>
            </a:r>
            <a:r>
              <a:rPr lang="zh-CN" altLang="en-US" sz="2000" dirty="0"/>
              <a:t>无厚重感的面料</a:t>
            </a:r>
            <a:endParaRPr lang="en-US" altLang="zh-CN" sz="2000" dirty="0"/>
          </a:p>
          <a:p>
            <a:r>
              <a:rPr lang="en-US" altLang="zh-CN" sz="2000" dirty="0"/>
              <a:t>USE NEW KNITTING TECHNOLOGY TO MAKE EFFICIENTLY/ENVIRONMENT PROTECTION/NO SENSE OF MASSINESS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2" y="1988840"/>
            <a:ext cx="51836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675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7043208" cy="461665"/>
          </a:xfrm>
        </p:spPr>
        <p:txBody>
          <a:bodyPr/>
          <a:lstStyle/>
          <a:p>
            <a:r>
              <a:rPr lang="en-US" altLang="zh-CN" sz="2000" dirty="0"/>
              <a:t>3.</a:t>
            </a:r>
            <a:r>
              <a:rPr lang="zh-CN" altLang="en-US" sz="2000" dirty="0"/>
              <a:t> 泡泡绒（</a:t>
            </a:r>
            <a:r>
              <a:rPr lang="en-US" altLang="zh-CN" sz="2000" dirty="0"/>
              <a:t>BUBBLE FLEECE</a:t>
            </a:r>
            <a:r>
              <a:rPr lang="zh-CN" altLang="en-US" sz="2000" dirty="0"/>
              <a:t>）</a:t>
            </a:r>
            <a:r>
              <a:rPr lang="en-US" altLang="zh-CN" sz="2000" dirty="0"/>
              <a:t>8T/DAY</a:t>
            </a:r>
          </a:p>
          <a:p>
            <a:endParaRPr lang="en-US" altLang="zh-CN" sz="2000" dirty="0"/>
          </a:p>
          <a:p>
            <a:r>
              <a:rPr lang="zh-CN" altLang="en-US" sz="2000" dirty="0"/>
              <a:t>纱线的变化使面料表面颗粒更加立体，有大毛皮的感觉</a:t>
            </a:r>
            <a:endParaRPr lang="en-US" altLang="zh-CN" sz="2000" dirty="0"/>
          </a:p>
          <a:p>
            <a:r>
              <a:rPr lang="en-US" altLang="zh-CN" sz="2000" dirty="0"/>
              <a:t>The change of yarn makes the surface grain more three-dimensional, with the feeling of high pile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333459" cy="46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86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/>
      <a:lstStyle>
        <a:defPPr algn="ctr" defTabSz="914400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/>
      <a:lstStyle>
        <a:defPPr marL="0" marR="0" indent="0" algn="ctr" defTabSz="10972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演示文稿幻灯片示例（灰色缎纹橘色镶边设计）</Template>
  <TotalTime>233</TotalTime>
  <Words>519</Words>
  <Application>Microsoft Office PowerPoint</Application>
  <PresentationFormat>全屏显示(4:3)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隶书</vt:lpstr>
      <vt:lpstr>微软雅黑</vt:lpstr>
      <vt:lpstr>Arial</vt:lpstr>
      <vt:lpstr>Berlin Sans FB</vt:lpstr>
      <vt:lpstr>Calibri</vt:lpstr>
      <vt:lpstr>Courier New</vt:lpstr>
      <vt:lpstr>Wingdings</vt:lpstr>
      <vt:lpstr>Gray Segoe 4-3 template-template_April-17-2007</vt:lpstr>
      <vt:lpstr>White with Courier font for code slides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Win10NeT.COM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XiaZaiMa.COM</dc:creator>
  <cp:lastModifiedBy>Administrator</cp:lastModifiedBy>
  <cp:revision>55</cp:revision>
  <cp:lastPrinted>2020-12-01T05:29:48Z</cp:lastPrinted>
  <dcterms:created xsi:type="dcterms:W3CDTF">2017-03-15T07:28:00Z</dcterms:created>
  <dcterms:modified xsi:type="dcterms:W3CDTF">2021-11-19T01:29:34Z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TC102867379990</vt:lpwstr>
  </property>
  <property fmtid="{D5CDD505-2E9C-101B-9397-08002B2CF9AE}" pid="3" name="KSOProductBuildVer">
    <vt:lpwstr>2052-11.1.0.10072</vt:lpwstr>
  </property>
</Properties>
</file>