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47" r:id="rId2"/>
    <p:sldId id="370" r:id="rId3"/>
    <p:sldId id="385" r:id="rId4"/>
    <p:sldId id="384" r:id="rId5"/>
    <p:sldId id="386" r:id="rId6"/>
    <p:sldId id="387" r:id="rId7"/>
    <p:sldId id="388" r:id="rId8"/>
    <p:sldId id="391" r:id="rId9"/>
    <p:sldId id="392" r:id="rId10"/>
    <p:sldId id="393" r:id="rId11"/>
    <p:sldId id="394" r:id="rId12"/>
    <p:sldId id="395" r:id="rId13"/>
    <p:sldId id="396" r:id="rId14"/>
    <p:sldId id="398" r:id="rId15"/>
    <p:sldId id="399" r:id="rId16"/>
    <p:sldId id="400" r:id="rId17"/>
    <p:sldId id="348" r:id="rId1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F"/>
    <a:srgbClr val="FFAA00"/>
    <a:srgbClr val="0D2AB9"/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3808" autoAdjust="0"/>
  </p:normalViewPr>
  <p:slideViewPr>
    <p:cSldViewPr>
      <p:cViewPr varScale="1">
        <p:scale>
          <a:sx n="107" d="100"/>
          <a:sy n="107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504DD0F2-8B49-4F59-8F2E-B4D39472967D}" type="datetimeFigureOut">
              <a:rPr lang="zh-CN" altLang="en-US"/>
              <a:pPr>
                <a:defRPr/>
              </a:pPr>
              <a:t>2021/1/21</a:t>
            </a:fld>
            <a:endParaRPr lang="zh-CN" altLang="en-US"/>
          </a:p>
        </p:txBody>
      </p:sp>
      <p:sp>
        <p:nvSpPr>
          <p:cNvPr id="348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D0298D6C-CF68-4687-AB17-BDA0061F099E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38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98D6C-CF68-4687-AB17-BDA0061F099E}" type="slidenum">
              <a:rPr lang="en-US" altLang="zh-CN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23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>
            <a:extLst>
              <a:ext uri="{FF2B5EF4-FFF2-40B4-BE49-F238E27FC236}">
                <a16:creationId xmlns:a16="http://schemas.microsoft.com/office/drawing/2014/main" id="{108F95E3-496F-4E9D-93E9-E07ED3BA11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FC3A7DE-1C67-4D69-BAC0-CA13CFF26DC2}"/>
              </a:ext>
            </a:extLst>
          </p:cNvPr>
          <p:cNvSpPr/>
          <p:nvPr userDrawn="1"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C766E9-E209-421E-A8DC-E100343EFF89}"/>
              </a:ext>
            </a:extLst>
          </p:cNvPr>
          <p:cNvSpPr/>
          <p:nvPr userDrawn="1"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E3FCF2-FD08-4380-B483-FBFE448CD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223838"/>
            <a:ext cx="5040312" cy="468858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zh-CN" altLang="en-US" dirty="0"/>
              <a:t>标题 思源黑体</a:t>
            </a:r>
            <a:r>
              <a:rPr lang="en-US" altLang="zh-CN" dirty="0"/>
              <a:t>28</a:t>
            </a:r>
            <a:r>
              <a:rPr lang="zh-CN" altLang="en-US" dirty="0"/>
              <a:t>号字 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>
            <a:extLst>
              <a:ext uri="{FF2B5EF4-FFF2-40B4-BE49-F238E27FC236}">
                <a16:creationId xmlns:a16="http://schemas.microsoft.com/office/drawing/2014/main" id="{0498E3AB-B4DB-4916-A429-FCAF8AC6E9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5210D8E-3C58-41A5-9742-EFE4F1A878CB}"/>
              </a:ext>
            </a:extLst>
          </p:cNvPr>
          <p:cNvSpPr/>
          <p:nvPr userDrawn="1"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719135A-E1C4-4844-BED9-736749475BE5}"/>
              </a:ext>
            </a:extLst>
          </p:cNvPr>
          <p:cNvSpPr/>
          <p:nvPr userDrawn="1"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DD92E8C2-9622-44A7-A27B-2E64CAC5B7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4845" y="261292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zh-CN" altLang="en-US" sz="24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1" name="Picture 2" descr="C:\Users\user\Desktop\法大大logo20201012(1)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240881" y="237950"/>
            <a:ext cx="718822" cy="3594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 flipH="1" flipV="1">
            <a:off x="0" y="0"/>
            <a:ext cx="12192000" cy="6300788"/>
          </a:xfrm>
          <a:prstGeom prst="rect">
            <a:avLst/>
          </a:prstGeom>
          <a:solidFill>
            <a:srgbClr val="0000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4" name="矩形 13"/>
          <p:cNvSpPr/>
          <p:nvPr/>
        </p:nvSpPr>
        <p:spPr>
          <a:xfrm>
            <a:off x="1106488" y="6470650"/>
            <a:ext cx="6096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Copyright © 2020 Shenzhen Fadada Network Technology Co.,Ltd.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300788"/>
            <a:ext cx="563563" cy="557212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2" name="矩形 21"/>
          <p:cNvSpPr/>
          <p:nvPr/>
        </p:nvSpPr>
        <p:spPr>
          <a:xfrm flipV="1">
            <a:off x="11606213" y="0"/>
            <a:ext cx="585787" cy="6300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15955" y="2500313"/>
            <a:ext cx="7808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待签用户操作指南</a:t>
            </a:r>
            <a:r>
              <a:rPr lang="en-US" altLang="zh-CN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-H5</a:t>
            </a:r>
            <a:r>
              <a:rPr lang="zh-CN" altLang="en-US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</a:t>
            </a:r>
          </a:p>
          <a:p>
            <a:pPr eaLnBrk="1" hangingPunct="1"/>
            <a:endParaRPr lang="zh-CN" altLang="en-US" sz="3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27069" y="3335338"/>
            <a:ext cx="6572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ea typeface="思源黑体 CN Medium" pitchFamily="34" charset="-122"/>
                <a:cs typeface="Arial" panose="020B0604020202020204" pitchFamily="34" charset="0"/>
              </a:rPr>
              <a:t>签合同，就上法大大</a:t>
            </a:r>
            <a:endParaRPr lang="zh-CN" altLang="zh-CN" sz="2800" dirty="0">
              <a:solidFill>
                <a:schemeClr val="bg1"/>
              </a:solidFill>
              <a:ea typeface="思源黑体 CN Medium" pitchFamily="34" charset="-122"/>
              <a:cs typeface="Arial" panose="020B0604020202020204" pitchFamily="34" charset="0"/>
            </a:endParaRPr>
          </a:p>
          <a:p>
            <a:pPr eaLnBrk="1" hangingPunct="1"/>
            <a:endParaRPr lang="zh-CN" altLang="zh-CN" sz="2800" dirty="0">
              <a:solidFill>
                <a:schemeClr val="bg1"/>
              </a:solidFill>
              <a:ea typeface="思源黑体 CN Medium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C:\Users\user\Desktop\法大大logo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493" y="528644"/>
            <a:ext cx="997197" cy="4968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256584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:a16="http://schemas.microsoft.com/office/drawing/2014/main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:a16="http://schemas.microsoft.com/office/drawing/2014/main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60DE2B2-14ED-49F6-B057-B15DB0DE95AB}"/>
              </a:ext>
            </a:extLst>
          </p:cNvPr>
          <p:cNvSpPr txBox="1"/>
          <p:nvPr/>
        </p:nvSpPr>
        <p:spPr bwMode="auto">
          <a:xfrm>
            <a:off x="333833" y="1102807"/>
            <a:ext cx="6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、用户收到签署短信，点击签署链接并访问；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FB9087-C2F5-4ABF-95E7-1BC612577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291" y="1900754"/>
            <a:ext cx="1944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F8DCCD-6A01-4FB4-8DAB-5E5FBDBF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0" y="1900754"/>
            <a:ext cx="204192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74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544616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endParaRPr lang="zh-CN" altLang="en-US" dirty="0"/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37D3A3FE-ED93-4A67-834B-A6225244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50" y="1079252"/>
            <a:ext cx="7600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、注册法大大账号；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B59268-4C14-4FF3-AB8B-6F56CAFECF11}"/>
              </a:ext>
            </a:extLst>
          </p:cNvPr>
          <p:cNvGrpSpPr/>
          <p:nvPr/>
        </p:nvGrpSpPr>
        <p:grpSpPr>
          <a:xfrm>
            <a:off x="727264" y="2122538"/>
            <a:ext cx="10057365" cy="4430443"/>
            <a:chOff x="839416" y="1806389"/>
            <a:chExt cx="10057365" cy="4430443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578A558-337B-436C-860A-4EB6D64EB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16" y="1916832"/>
              <a:ext cx="1969211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E0D22BE-F1FE-4957-B4CF-C01589A86E44}"/>
                </a:ext>
              </a:extLst>
            </p:cNvPr>
            <p:cNvGrpSpPr/>
            <p:nvPr/>
          </p:nvGrpSpPr>
          <p:grpSpPr>
            <a:xfrm>
              <a:off x="3662376" y="1916832"/>
              <a:ext cx="282575" cy="3186113"/>
              <a:chOff x="4205288" y="2244725"/>
              <a:chExt cx="282575" cy="3186113"/>
            </a:xfrm>
          </p:grpSpPr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E53FF226-EF6F-46D9-9554-0308187D8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304DD020-8062-47D6-A76C-16DB80E3D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8E7CD842-D265-4FDA-A8F8-896F5ECE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88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32100A38-FDC1-43BF-BBAC-8F5A4D9E6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BBC6AC8E-117A-46A5-8702-8D8C3262C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3015A2A4-35B8-431D-AF28-1F3CA42E2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064" y="1852548"/>
              <a:ext cx="1949434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1C04D749-D827-4907-B3BD-67FA58C36314}"/>
                </a:ext>
              </a:extLst>
            </p:cNvPr>
            <p:cNvGrpSpPr/>
            <p:nvPr/>
          </p:nvGrpSpPr>
          <p:grpSpPr>
            <a:xfrm>
              <a:off x="7919011" y="1806389"/>
              <a:ext cx="282575" cy="3186113"/>
              <a:chOff x="4205288" y="2244725"/>
              <a:chExt cx="282575" cy="3186113"/>
            </a:xfrm>
          </p:grpSpPr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C4CEF0F2-3E8C-432C-8A10-EC8F736DC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2DDD8555-A868-4B08-978D-82A7100CB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66468DED-A96B-4F0C-92C7-6CBA199D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88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8B7AA0B9-7A8F-4E32-96E9-A91BF44FA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C9FD0DFD-092D-477D-B6F3-976C967E5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A1FB734C-3F26-43CE-AC13-7FE01BA53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2935" y="1806389"/>
              <a:ext cx="1993846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F6318883-1792-4122-933D-C82E8A95CD32}"/>
              </a:ext>
            </a:extLst>
          </p:cNvPr>
          <p:cNvSpPr txBox="1"/>
          <p:nvPr/>
        </p:nvSpPr>
        <p:spPr bwMode="auto">
          <a:xfrm>
            <a:off x="638802" y="1585942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同意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用户协议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与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隐私政策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B4D3C98-4505-49FA-BAE4-A671C38A1736}"/>
              </a:ext>
            </a:extLst>
          </p:cNvPr>
          <p:cNvSpPr txBox="1"/>
          <p:nvPr/>
        </p:nvSpPr>
        <p:spPr bwMode="auto">
          <a:xfrm>
            <a:off x="5069075" y="1585942"/>
            <a:ext cx="21461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设置登录密码；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123A233-A366-4486-AB0F-D5BD035476F8}"/>
              </a:ext>
            </a:extLst>
          </p:cNvPr>
          <p:cNvSpPr txBox="1"/>
          <p:nvPr/>
        </p:nvSpPr>
        <p:spPr bwMode="auto">
          <a:xfrm>
            <a:off x="9120336" y="1585942"/>
            <a:ext cx="21461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输入注册验证码；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3446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256584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:a16="http://schemas.microsoft.com/office/drawing/2014/main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:a16="http://schemas.microsoft.com/office/drawing/2014/main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60DE2B2-14ED-49F6-B057-B15DB0DE95AB}"/>
              </a:ext>
            </a:extLst>
          </p:cNvPr>
          <p:cNvSpPr txBox="1"/>
          <p:nvPr/>
        </p:nvSpPr>
        <p:spPr bwMode="auto">
          <a:xfrm>
            <a:off x="335360" y="1124744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、注册完成后即可查看待签合同，签署合同前需要先完成个人实名认证；</a:t>
            </a:r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FCA1E7-6754-4C6B-95FE-45CC7F5D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76" y="1844824"/>
            <a:ext cx="2028768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439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4205288" y="2009685"/>
            <a:ext cx="60325" cy="438943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4"/>
              </a:cxn>
              <a:cxn ang="0">
                <a:pos x="72" y="1004"/>
              </a:cxn>
              <a:cxn ang="0">
                <a:pos x="0" y="1076"/>
              </a:cxn>
              <a:cxn ang="0">
                <a:pos x="0" y="2007"/>
              </a:cxn>
              <a:cxn ang="0">
                <a:pos x="12" y="2007"/>
              </a:cxn>
              <a:cxn ang="0">
                <a:pos x="12" y="1169"/>
              </a:cxn>
              <a:cxn ang="0">
                <a:pos x="6" y="1175"/>
              </a:cxn>
              <a:cxn ang="0">
                <a:pos x="6" y="1080"/>
              </a:cxn>
              <a:cxn ang="0">
                <a:pos x="82" y="1004"/>
              </a:cxn>
              <a:cxn ang="0">
                <a:pos x="6" y="928"/>
              </a:cxn>
              <a:cxn ang="0">
                <a:pos x="6" y="834"/>
              </a:cxn>
              <a:cxn ang="0">
                <a:pos x="12" y="840"/>
              </a:cxn>
              <a:cxn ang="0">
                <a:pos x="12" y="0"/>
              </a:cxn>
            </a:cxnLst>
            <a:rect l="0" t="0" r="r" b="b"/>
            <a:pathLst>
              <a:path w="82" h="2007">
                <a:moveTo>
                  <a:pt x="12" y="0"/>
                </a:moveTo>
                <a:lnTo>
                  <a:pt x="0" y="0"/>
                </a:lnTo>
                <a:lnTo>
                  <a:pt x="0" y="934"/>
                </a:lnTo>
                <a:lnTo>
                  <a:pt x="72" y="1004"/>
                </a:lnTo>
                <a:lnTo>
                  <a:pt x="0" y="1076"/>
                </a:lnTo>
                <a:lnTo>
                  <a:pt x="0" y="2007"/>
                </a:lnTo>
                <a:lnTo>
                  <a:pt x="12" y="2007"/>
                </a:lnTo>
                <a:lnTo>
                  <a:pt x="12" y="1169"/>
                </a:lnTo>
                <a:lnTo>
                  <a:pt x="6" y="1175"/>
                </a:lnTo>
                <a:lnTo>
                  <a:pt x="6" y="1080"/>
                </a:lnTo>
                <a:lnTo>
                  <a:pt x="82" y="1004"/>
                </a:lnTo>
                <a:lnTo>
                  <a:pt x="6" y="928"/>
                </a:lnTo>
                <a:lnTo>
                  <a:pt x="6" y="834"/>
                </a:lnTo>
                <a:lnTo>
                  <a:pt x="12" y="840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2393243-B73F-4F38-9B28-7CEEB3AC14BF}"/>
              </a:ext>
            </a:extLst>
          </p:cNvPr>
          <p:cNvGrpSpPr/>
          <p:nvPr/>
        </p:nvGrpSpPr>
        <p:grpSpPr>
          <a:xfrm>
            <a:off x="2673967" y="2244725"/>
            <a:ext cx="282575" cy="3186113"/>
            <a:chOff x="4205288" y="2244725"/>
            <a:chExt cx="282575" cy="3186113"/>
          </a:xfrm>
        </p:grpSpPr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4205288" y="2244725"/>
              <a:ext cx="130175" cy="3186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C7F9DE-8D86-4584-B427-BDAEA236F573}"/>
              </a:ext>
            </a:extLst>
          </p:cNvPr>
          <p:cNvGrpSpPr/>
          <p:nvPr/>
        </p:nvGrpSpPr>
        <p:grpSpPr>
          <a:xfrm>
            <a:off x="5445800" y="2244725"/>
            <a:ext cx="280987" cy="3186113"/>
            <a:chOff x="7686675" y="2244725"/>
            <a:chExt cx="280987" cy="3186113"/>
          </a:xfrm>
        </p:grpSpPr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15" name="Freeform 35"/>
          <p:cNvSpPr>
            <a:spLocks/>
          </p:cNvSpPr>
          <p:nvPr/>
        </p:nvSpPr>
        <p:spPr bwMode="auto">
          <a:xfrm>
            <a:off x="11198225" y="2244725"/>
            <a:ext cx="19050" cy="31861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2" y="2007"/>
              </a:cxn>
              <a:cxn ang="0">
                <a:pos x="12" y="1077"/>
              </a:cxn>
              <a:cxn ang="0">
                <a:pos x="12" y="931"/>
              </a:cxn>
              <a:cxn ang="0">
                <a:pos x="12" y="0"/>
              </a:cxn>
            </a:cxnLst>
            <a:rect l="0" t="0" r="r" b="b"/>
            <a:pathLst>
              <a:path w="12" h="2007">
                <a:moveTo>
                  <a:pt x="12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2" y="2007"/>
                </a:lnTo>
                <a:lnTo>
                  <a:pt x="12" y="1077"/>
                </a:lnTo>
                <a:lnTo>
                  <a:pt x="12" y="931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876301" y="2244725"/>
            <a:ext cx="17462" cy="31861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1" y="2007"/>
              </a:cxn>
              <a:cxn ang="0">
                <a:pos x="11" y="1077"/>
              </a:cxn>
              <a:cxn ang="0">
                <a:pos x="11" y="931"/>
              </a:cxn>
              <a:cxn ang="0">
                <a:pos x="11" y="0"/>
              </a:cxn>
            </a:cxnLst>
            <a:rect l="0" t="0" r="r" b="b"/>
            <a:pathLst>
              <a:path w="11" h="2007">
                <a:moveTo>
                  <a:pt x="11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1" y="2007"/>
                </a:lnTo>
                <a:lnTo>
                  <a:pt x="11" y="1077"/>
                </a:lnTo>
                <a:lnTo>
                  <a:pt x="11" y="931"/>
                </a:lnTo>
                <a:lnTo>
                  <a:pt x="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95731C4-BBD3-414B-B298-15207CA5B19E}"/>
              </a:ext>
            </a:extLst>
          </p:cNvPr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23AF1B8-D6EB-42BE-96A1-C43C0EE0A6BB}"/>
              </a:ext>
            </a:extLst>
          </p:cNvPr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9B8D35D-E12B-48F3-A8B6-7B35A69A6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223838"/>
            <a:ext cx="5514489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endParaRPr lang="zh-CN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EB2DDD-2932-4B4A-AAF5-049CA31D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" y="2296594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文本框 4">
            <a:extLst>
              <a:ext uri="{FF2B5EF4-FFF2-40B4-BE49-F238E27FC236}">
                <a16:creationId xmlns:a16="http://schemas.microsoft.com/office/drawing/2014/main" id="{C1C38325-8179-4544-B44E-93B14F9D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6" y="97416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、完成个人实名认证；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0D06B50-620F-4B36-BBDD-441B5490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87" y="2248739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4DD9EAA-1FAD-4B87-B2E8-6BC5325C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04" y="2244725"/>
            <a:ext cx="200195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F521A334-DC04-4058-95D6-AEA695AE53DB}"/>
              </a:ext>
            </a:extLst>
          </p:cNvPr>
          <p:cNvGrpSpPr/>
          <p:nvPr/>
        </p:nvGrpSpPr>
        <p:grpSpPr>
          <a:xfrm>
            <a:off x="8251059" y="2244724"/>
            <a:ext cx="280987" cy="3186113"/>
            <a:chOff x="7686675" y="2244725"/>
            <a:chExt cx="280987" cy="3186113"/>
          </a:xfrm>
        </p:grpSpPr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F0305455-C4AF-4DA2-A2DD-07E65BF6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4493C220-1E83-4B83-9787-F55BCC26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844730D0-642F-43F8-9C88-48A1912ED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199F2A3D-77C7-471D-BD38-0E551769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34F0D1E9-C557-4865-AEA5-D73CD266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23771862-D07E-4BE3-A367-C43E00CF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04E9FF45-CC89-41E0-BDB1-91565507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38" y="2244724"/>
            <a:ext cx="258867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CA10580-4010-433D-87AF-76089F230C32}"/>
              </a:ext>
            </a:extLst>
          </p:cNvPr>
          <p:cNvSpPr txBox="1"/>
          <p:nvPr/>
        </p:nvSpPr>
        <p:spPr bwMode="auto">
          <a:xfrm>
            <a:off x="292881" y="162496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同意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数字证书申请及使用协议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4E04C8B-ACEA-46DD-88AB-4713335658E4}"/>
              </a:ext>
            </a:extLst>
          </p:cNvPr>
          <p:cNvSpPr txBox="1"/>
          <p:nvPr/>
        </p:nvSpPr>
        <p:spPr bwMode="auto">
          <a:xfrm>
            <a:off x="3107576" y="1602525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输入姓名、身份证号、手机号及验证码；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23E58A5-D3E4-4922-B038-A436A849C493}"/>
              </a:ext>
            </a:extLst>
          </p:cNvPr>
          <p:cNvSpPr txBox="1"/>
          <p:nvPr/>
        </p:nvSpPr>
        <p:spPr bwMode="auto">
          <a:xfrm>
            <a:off x="5865226" y="160252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选择认证方式，腾讯云认证或支付宝认证；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14E8313-230E-429C-B464-D57620807F3B}"/>
              </a:ext>
            </a:extLst>
          </p:cNvPr>
          <p:cNvSpPr txBox="1"/>
          <p:nvPr/>
        </p:nvSpPr>
        <p:spPr bwMode="auto">
          <a:xfrm>
            <a:off x="8808783" y="1602524"/>
            <a:ext cx="2146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录制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1~2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秒眨眼视频（以腾讯云认证为例）；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6890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544616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endParaRPr lang="zh-CN" altLang="en-US" dirty="0"/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37D3A3FE-ED93-4A67-834B-A6225244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50" y="945401"/>
            <a:ext cx="7600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、完成企业认证；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B59268-4C14-4FF3-AB8B-6F56CAFECF11}"/>
              </a:ext>
            </a:extLst>
          </p:cNvPr>
          <p:cNvGrpSpPr/>
          <p:nvPr/>
        </p:nvGrpSpPr>
        <p:grpSpPr>
          <a:xfrm>
            <a:off x="3550224" y="2122538"/>
            <a:ext cx="4539210" cy="3296556"/>
            <a:chOff x="3662376" y="1806389"/>
            <a:chExt cx="4539210" cy="329655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E0D22BE-F1FE-4957-B4CF-C01589A86E44}"/>
                </a:ext>
              </a:extLst>
            </p:cNvPr>
            <p:cNvGrpSpPr/>
            <p:nvPr/>
          </p:nvGrpSpPr>
          <p:grpSpPr>
            <a:xfrm>
              <a:off x="3662376" y="1916832"/>
              <a:ext cx="282575" cy="3186113"/>
              <a:chOff x="4205288" y="2244725"/>
              <a:chExt cx="282575" cy="3186113"/>
            </a:xfrm>
          </p:grpSpPr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E53FF226-EF6F-46D9-9554-0308187D8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304DD020-8062-47D6-A76C-16DB80E3D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8E7CD842-D265-4FDA-A8F8-896F5ECE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88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32100A38-FDC1-43BF-BBAC-8F5A4D9E6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BBC6AC8E-117A-46A5-8702-8D8C3262C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1C04D749-D827-4907-B3BD-67FA58C36314}"/>
                </a:ext>
              </a:extLst>
            </p:cNvPr>
            <p:cNvGrpSpPr/>
            <p:nvPr/>
          </p:nvGrpSpPr>
          <p:grpSpPr>
            <a:xfrm>
              <a:off x="7919011" y="1806389"/>
              <a:ext cx="282575" cy="3186113"/>
              <a:chOff x="4205288" y="2244725"/>
              <a:chExt cx="282575" cy="3186113"/>
            </a:xfrm>
          </p:grpSpPr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C4CEF0F2-3E8C-432C-8A10-EC8F736DC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2DDD8555-A868-4B08-978D-82A7100CB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66468DED-A96B-4F0C-92C7-6CBA199D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88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8B7AA0B9-7A8F-4E32-96E9-A91BF44FA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C9FD0DFD-092D-477D-B6F3-976C967E5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F6318883-1792-4122-933D-C82E8A95CD32}"/>
              </a:ext>
            </a:extLst>
          </p:cNvPr>
          <p:cNvSpPr txBox="1"/>
          <p:nvPr/>
        </p:nvSpPr>
        <p:spPr bwMode="auto">
          <a:xfrm>
            <a:off x="418785" y="1585942"/>
            <a:ext cx="27590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系统会根据发起方填写的企业名称自动创建企业，可直接认证；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B4D3C98-4505-49FA-BAE4-A671C38A1736}"/>
              </a:ext>
            </a:extLst>
          </p:cNvPr>
          <p:cNvSpPr txBox="1"/>
          <p:nvPr/>
        </p:nvSpPr>
        <p:spPr bwMode="auto">
          <a:xfrm>
            <a:off x="5069075" y="1585942"/>
            <a:ext cx="21461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选择认证身份；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123A233-A366-4486-AB0F-D5BD035476F8}"/>
              </a:ext>
            </a:extLst>
          </p:cNvPr>
          <p:cNvSpPr txBox="1"/>
          <p:nvPr/>
        </p:nvSpPr>
        <p:spPr bwMode="auto">
          <a:xfrm>
            <a:off x="8923599" y="1585942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上传营业执照并选择认证方式，完成企业认证；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95E9A6-23B4-48A6-992D-8AE6AA65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2" y="2134350"/>
            <a:ext cx="2064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F702099-9FAD-435B-A355-09C664DA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71" y="2134350"/>
            <a:ext cx="2055484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A82D4F8-37F5-44C2-A773-EBCEFB08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14" y="2143825"/>
            <a:ext cx="2031304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259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95731C4-BBD3-414B-B298-15207CA5B19E}"/>
              </a:ext>
            </a:extLst>
          </p:cNvPr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23AF1B8-D6EB-42BE-96A1-C43C0EE0A6BB}"/>
              </a:ext>
            </a:extLst>
          </p:cNvPr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9B8D35D-E12B-48F3-A8B6-7B35A69A6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223838"/>
            <a:ext cx="5514489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endParaRPr lang="zh-CN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6" name="文本框 4">
            <a:extLst>
              <a:ext uri="{FF2B5EF4-FFF2-40B4-BE49-F238E27FC236}">
                <a16:creationId xmlns:a16="http://schemas.microsoft.com/office/drawing/2014/main" id="{C1C38325-8179-4544-B44E-93B14F9D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6" y="97416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、企业实名认证后，进行合同签署；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E4660A0-0DC2-434B-BE42-824CE7D010B0}"/>
              </a:ext>
            </a:extLst>
          </p:cNvPr>
          <p:cNvGrpSpPr/>
          <p:nvPr/>
        </p:nvGrpSpPr>
        <p:grpSpPr>
          <a:xfrm>
            <a:off x="334962" y="1624964"/>
            <a:ext cx="10891233" cy="4555039"/>
            <a:chOff x="326042" y="2009685"/>
            <a:chExt cx="10891233" cy="4555039"/>
          </a:xfrm>
        </p:grpSpPr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4205288" y="2009685"/>
              <a:ext cx="60325" cy="438943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2393243-B73F-4F38-9B28-7CEEB3AC14BF}"/>
                </a:ext>
              </a:extLst>
            </p:cNvPr>
            <p:cNvGrpSpPr/>
            <p:nvPr/>
          </p:nvGrpSpPr>
          <p:grpSpPr>
            <a:xfrm>
              <a:off x="2673967" y="2244725"/>
              <a:ext cx="282575" cy="3186113"/>
              <a:chOff x="4205288" y="2244725"/>
              <a:chExt cx="282575" cy="3186113"/>
            </a:xfrm>
          </p:grpSpPr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4" name="Freeform 24"/>
              <p:cNvSpPr>
                <a:spLocks/>
              </p:cNvSpPr>
              <p:nvPr/>
            </p:nvSpPr>
            <p:spPr bwMode="auto">
              <a:xfrm>
                <a:off x="4205288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CC7F9DE-8D86-4584-B427-BDAEA236F573}"/>
                </a:ext>
              </a:extLst>
            </p:cNvPr>
            <p:cNvGrpSpPr/>
            <p:nvPr/>
          </p:nvGrpSpPr>
          <p:grpSpPr>
            <a:xfrm>
              <a:off x="5445800" y="2244725"/>
              <a:ext cx="280987" cy="3186113"/>
              <a:chOff x="7686675" y="2244725"/>
              <a:chExt cx="280987" cy="3186113"/>
            </a:xfrm>
          </p:grpSpPr>
          <p:sp>
            <p:nvSpPr>
              <p:cNvPr id="20508" name="Freeform 28"/>
              <p:cNvSpPr>
                <a:spLocks/>
              </p:cNvSpPr>
              <p:nvPr/>
            </p:nvSpPr>
            <p:spPr bwMode="auto">
              <a:xfrm>
                <a:off x="7696200" y="3568700"/>
                <a:ext cx="271462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1" y="170"/>
                  </a:cxn>
                  <a:cxn ang="0">
                    <a:pos x="0" y="0"/>
                  </a:cxn>
                </a:cxnLst>
                <a:rect l="0" t="0" r="r" b="b"/>
                <a:pathLst>
                  <a:path w="171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1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auto">
              <a:xfrm>
                <a:off x="7696200" y="3568700"/>
                <a:ext cx="271462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1" y="170"/>
                  </a:cxn>
                  <a:cxn ang="0">
                    <a:pos x="0" y="0"/>
                  </a:cxn>
                </a:cxnLst>
                <a:rect l="0" t="0" r="r" b="b"/>
                <a:pathLst>
                  <a:path w="171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1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0" name="Freeform 30"/>
              <p:cNvSpPr>
                <a:spLocks noEditPoints="1"/>
              </p:cNvSpPr>
              <p:nvPr/>
            </p:nvSpPr>
            <p:spPr bwMode="auto">
              <a:xfrm>
                <a:off x="7686675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2007"/>
                    </a:moveTo>
                    <a:lnTo>
                      <a:pt x="12" y="2007"/>
                    </a:lnTo>
                    <a:lnTo>
                      <a:pt x="12" y="2007"/>
                    </a:lnTo>
                    <a:close/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1" name="Freeform 31"/>
              <p:cNvSpPr>
                <a:spLocks noEditPoints="1"/>
              </p:cNvSpPr>
              <p:nvPr/>
            </p:nvSpPr>
            <p:spPr bwMode="auto">
              <a:xfrm>
                <a:off x="7686675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2007"/>
                    </a:moveTo>
                    <a:lnTo>
                      <a:pt x="12" y="2007"/>
                    </a:lnTo>
                    <a:lnTo>
                      <a:pt x="12" y="2007"/>
                    </a:lnTo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7696200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7696200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515" name="Freeform 35"/>
            <p:cNvSpPr>
              <a:spLocks/>
            </p:cNvSpPr>
            <p:nvPr/>
          </p:nvSpPr>
          <p:spPr bwMode="auto">
            <a:xfrm>
              <a:off x="11198225" y="2244725"/>
              <a:ext cx="19050" cy="3186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1"/>
                </a:cxn>
                <a:cxn ang="0">
                  <a:pos x="0" y="1077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077"/>
                </a:cxn>
                <a:cxn ang="0">
                  <a:pos x="12" y="931"/>
                </a:cxn>
                <a:cxn ang="0">
                  <a:pos x="12" y="0"/>
                </a:cxn>
              </a:cxnLst>
              <a:rect l="0" t="0" r="r" b="b"/>
              <a:pathLst>
                <a:path w="12" h="2007">
                  <a:moveTo>
                    <a:pt x="12" y="0"/>
                  </a:moveTo>
                  <a:lnTo>
                    <a:pt x="0" y="0"/>
                  </a:lnTo>
                  <a:lnTo>
                    <a:pt x="0" y="931"/>
                  </a:lnTo>
                  <a:lnTo>
                    <a:pt x="0" y="1077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077"/>
                  </a:lnTo>
                  <a:lnTo>
                    <a:pt x="12" y="931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auto">
            <a:xfrm>
              <a:off x="876301" y="2244725"/>
              <a:ext cx="17462" cy="31861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931"/>
                </a:cxn>
                <a:cxn ang="0">
                  <a:pos x="0" y="1077"/>
                </a:cxn>
                <a:cxn ang="0">
                  <a:pos x="0" y="2007"/>
                </a:cxn>
                <a:cxn ang="0">
                  <a:pos x="11" y="2007"/>
                </a:cxn>
                <a:cxn ang="0">
                  <a:pos x="11" y="1077"/>
                </a:cxn>
                <a:cxn ang="0">
                  <a:pos x="11" y="931"/>
                </a:cxn>
                <a:cxn ang="0">
                  <a:pos x="11" y="0"/>
                </a:cxn>
              </a:cxnLst>
              <a:rect l="0" t="0" r="r" b="b"/>
              <a:pathLst>
                <a:path w="11" h="2007">
                  <a:moveTo>
                    <a:pt x="11" y="0"/>
                  </a:moveTo>
                  <a:lnTo>
                    <a:pt x="0" y="0"/>
                  </a:lnTo>
                  <a:lnTo>
                    <a:pt x="0" y="931"/>
                  </a:lnTo>
                  <a:lnTo>
                    <a:pt x="0" y="1077"/>
                  </a:lnTo>
                  <a:lnTo>
                    <a:pt x="0" y="2007"/>
                  </a:lnTo>
                  <a:lnTo>
                    <a:pt x="11" y="2007"/>
                  </a:lnTo>
                  <a:lnTo>
                    <a:pt x="11" y="1077"/>
                  </a:lnTo>
                  <a:lnTo>
                    <a:pt x="11" y="931"/>
                  </a:lnTo>
                  <a:lnTo>
                    <a:pt x="1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F521A334-DC04-4058-95D6-AEA695AE53DB}"/>
                </a:ext>
              </a:extLst>
            </p:cNvPr>
            <p:cNvGrpSpPr/>
            <p:nvPr/>
          </p:nvGrpSpPr>
          <p:grpSpPr>
            <a:xfrm>
              <a:off x="8251059" y="2244724"/>
              <a:ext cx="280987" cy="3186113"/>
              <a:chOff x="7686675" y="2244725"/>
              <a:chExt cx="280987" cy="3186113"/>
            </a:xfrm>
          </p:grpSpPr>
          <p:sp>
            <p:nvSpPr>
              <p:cNvPr id="56" name="Freeform 28">
                <a:extLst>
                  <a:ext uri="{FF2B5EF4-FFF2-40B4-BE49-F238E27FC236}">
                    <a16:creationId xmlns:a16="http://schemas.microsoft.com/office/drawing/2014/main" id="{F0305455-C4AF-4DA2-A2DD-07E65BF68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3568700"/>
                <a:ext cx="271462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1" y="170"/>
                  </a:cxn>
                  <a:cxn ang="0">
                    <a:pos x="0" y="0"/>
                  </a:cxn>
                </a:cxnLst>
                <a:rect l="0" t="0" r="r" b="b"/>
                <a:pathLst>
                  <a:path w="171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1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9">
                <a:extLst>
                  <a:ext uri="{FF2B5EF4-FFF2-40B4-BE49-F238E27FC236}">
                    <a16:creationId xmlns:a16="http://schemas.microsoft.com/office/drawing/2014/main" id="{4493C220-1E83-4B83-9787-F55BCC26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3568700"/>
                <a:ext cx="271462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1" y="170"/>
                  </a:cxn>
                  <a:cxn ang="0">
                    <a:pos x="0" y="0"/>
                  </a:cxn>
                </a:cxnLst>
                <a:rect l="0" t="0" r="r" b="b"/>
                <a:pathLst>
                  <a:path w="171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1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30">
                <a:extLst>
                  <a:ext uri="{FF2B5EF4-FFF2-40B4-BE49-F238E27FC236}">
                    <a16:creationId xmlns:a16="http://schemas.microsoft.com/office/drawing/2014/main" id="{844730D0-642F-43F8-9C88-48A1912ED1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86675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2007"/>
                    </a:moveTo>
                    <a:lnTo>
                      <a:pt x="12" y="2007"/>
                    </a:lnTo>
                    <a:lnTo>
                      <a:pt x="12" y="2007"/>
                    </a:lnTo>
                    <a:close/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31">
                <a:extLst>
                  <a:ext uri="{FF2B5EF4-FFF2-40B4-BE49-F238E27FC236}">
                    <a16:creationId xmlns:a16="http://schemas.microsoft.com/office/drawing/2014/main" id="{199F2A3D-77C7-471D-BD38-0E5517690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86675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2007"/>
                    </a:moveTo>
                    <a:lnTo>
                      <a:pt x="12" y="2007"/>
                    </a:lnTo>
                    <a:lnTo>
                      <a:pt x="12" y="2007"/>
                    </a:lnTo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32">
                <a:extLst>
                  <a:ext uri="{FF2B5EF4-FFF2-40B4-BE49-F238E27FC236}">
                    <a16:creationId xmlns:a16="http://schemas.microsoft.com/office/drawing/2014/main" id="{34F0D1E9-C557-4865-AEA5-D73CD2667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33">
                <a:extLst>
                  <a:ext uri="{FF2B5EF4-FFF2-40B4-BE49-F238E27FC236}">
                    <a16:creationId xmlns:a16="http://schemas.microsoft.com/office/drawing/2014/main" id="{23771862-D07E-4BE3-A367-C43E00CF2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F1332706-4DEB-4FA3-ADBD-99D9E9BA5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42" y="2244724"/>
              <a:ext cx="2025646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2B53430-9E32-4BFA-9769-3F8228896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1582" y="2244724"/>
              <a:ext cx="1944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AE1193F-1E6F-43F8-8FE6-17F1FC824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566" y="2244724"/>
              <a:ext cx="1944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5EA1E382-C6C0-4581-B2F6-50D66034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79" y="1860003"/>
            <a:ext cx="2058805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619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256584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:a16="http://schemas.microsoft.com/office/drawing/2014/main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:a16="http://schemas.microsoft.com/office/drawing/2014/main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60DE2B2-14ED-49F6-B057-B15DB0DE95AB}"/>
              </a:ext>
            </a:extLst>
          </p:cNvPr>
          <p:cNvSpPr txBox="1"/>
          <p:nvPr/>
        </p:nvSpPr>
        <p:spPr bwMode="auto">
          <a:xfrm>
            <a:off x="333833" y="1102807"/>
            <a:ext cx="6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、输入验证码进行签署意愿确认后，即可完成签署；</a:t>
            </a:r>
            <a:endParaRPr lang="zh-CN" alt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15F8353-3D63-4071-8C05-41D52D6B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00754"/>
            <a:ext cx="1966345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2DAA6BB-3736-4A2F-B293-9F24A26F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83" y="1900754"/>
            <a:ext cx="202196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476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b="8133"/>
          <a:stretch>
            <a:fillRect/>
          </a:stretch>
        </p:blipFill>
        <p:spPr bwMode="auto">
          <a:xfrm>
            <a:off x="0" y="0"/>
            <a:ext cx="12192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809588" y="6470650"/>
            <a:ext cx="6096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Shenzhen Fadada Network Technology Co.,Ltd.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11606213" y="0"/>
            <a:ext cx="585787" cy="6300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5" name="矩形 14"/>
          <p:cNvSpPr/>
          <p:nvPr/>
        </p:nvSpPr>
        <p:spPr>
          <a:xfrm>
            <a:off x="0" y="6300788"/>
            <a:ext cx="563563" cy="557212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3802" name="文本框 7"/>
          <p:cNvSpPr txBox="1">
            <a:spLocks noChangeArrowheads="1"/>
          </p:cNvSpPr>
          <p:nvPr/>
        </p:nvSpPr>
        <p:spPr bwMode="auto">
          <a:xfrm>
            <a:off x="809588" y="5786438"/>
            <a:ext cx="6696075" cy="29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深圳法大大网络科技有限公司   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深圳市宝安区壹方中心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B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座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20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层   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400-869-2012</a:t>
            </a:r>
          </a:p>
        </p:txBody>
      </p:sp>
      <p:sp>
        <p:nvSpPr>
          <p:cNvPr id="11" name="矩形 10"/>
          <p:cNvSpPr/>
          <p:nvPr/>
        </p:nvSpPr>
        <p:spPr>
          <a:xfrm>
            <a:off x="10458463" y="5143512"/>
            <a:ext cx="1733537" cy="1714488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7" name="Picture 2" descr="C:\Users\user\Desktop\法大大logo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93" y="528644"/>
            <a:ext cx="997197" cy="496890"/>
          </a:xfrm>
          <a:prstGeom prst="rect">
            <a:avLst/>
          </a:prstGeom>
          <a:noFill/>
        </p:spPr>
      </p:pic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738150" y="2571750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rgbClr val="FFAA00"/>
                </a:solidFill>
                <a:latin typeface="思源黑体 CN Medium" pitchFamily="34" charset="-122"/>
                <a:ea typeface="思源黑体 CN Medium" pitchFamily="34" charset="-122"/>
              </a:rPr>
              <a:t>Thanks</a:t>
            </a:r>
            <a:endParaRPr lang="zh-CN" altLang="zh-CN" sz="4400" dirty="0">
              <a:solidFill>
                <a:srgbClr val="FFAA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5122" name="Picture 2" descr="C:\Users\user\Desktop\图片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58463" y="5143512"/>
            <a:ext cx="1495453" cy="149545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33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 flipH="1" flipV="1">
            <a:off x="0" y="0"/>
            <a:ext cx="12192000" cy="3398044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293813" y="2717800"/>
            <a:ext cx="1352550" cy="135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0247" name="文本框 5"/>
          <p:cNvSpPr txBox="1">
            <a:spLocks noChangeArrowheads="1"/>
          </p:cNvSpPr>
          <p:nvPr/>
        </p:nvSpPr>
        <p:spPr bwMode="auto">
          <a:xfrm>
            <a:off x="1560513" y="2987675"/>
            <a:ext cx="114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4F253972-8A6F-4930-95D8-348E9DDC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330" y="4064221"/>
            <a:ext cx="5485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H5(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待签短信</a:t>
            </a:r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)-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个人待签用户</a:t>
            </a: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320A5843-2C3D-46B0-B574-1EA8534B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084" y="4918589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签合同，就上法大大</a:t>
            </a:r>
            <a:endParaRPr lang="zh-CN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Picture 2" descr="C:\Users\user\Desktop\法大大logo2).png">
            <a:extLst>
              <a:ext uri="{FF2B5EF4-FFF2-40B4-BE49-F238E27FC236}">
                <a16:creationId xmlns:a16="http://schemas.microsoft.com/office/drawing/2014/main" id="{B12363B5-7378-4F80-B317-5DE51D9E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087" y="238124"/>
            <a:ext cx="721613" cy="359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49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256584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:a16="http://schemas.microsoft.com/office/drawing/2014/main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:a16="http://schemas.microsoft.com/office/drawing/2014/main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60DE2B2-14ED-49F6-B057-B15DB0DE95AB}"/>
              </a:ext>
            </a:extLst>
          </p:cNvPr>
          <p:cNvSpPr txBox="1"/>
          <p:nvPr/>
        </p:nvSpPr>
        <p:spPr bwMode="auto">
          <a:xfrm>
            <a:off x="333833" y="1102807"/>
            <a:ext cx="6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、用户收到签署短信，点击签署链接并访问；</a:t>
            </a:r>
            <a:endParaRPr lang="zh-CN" alt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97FC4AC3-99A6-4F1E-8D4C-74923799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00754"/>
            <a:ext cx="2031348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FB9087-C2F5-4ABF-95E7-1BC612577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291" y="1900754"/>
            <a:ext cx="1944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6537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544616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endParaRPr lang="zh-CN" altLang="en-US" dirty="0"/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37D3A3FE-ED93-4A67-834B-A6225244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50" y="1079252"/>
            <a:ext cx="7600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、注册法大大账号；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B59268-4C14-4FF3-AB8B-6F56CAFECF11}"/>
              </a:ext>
            </a:extLst>
          </p:cNvPr>
          <p:cNvGrpSpPr/>
          <p:nvPr/>
        </p:nvGrpSpPr>
        <p:grpSpPr>
          <a:xfrm>
            <a:off x="727264" y="2122538"/>
            <a:ext cx="10057365" cy="4430443"/>
            <a:chOff x="839416" y="1806389"/>
            <a:chExt cx="10057365" cy="4430443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578A558-337B-436C-860A-4EB6D64EB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16" y="1916832"/>
              <a:ext cx="1969211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E0D22BE-F1FE-4957-B4CF-C01589A86E44}"/>
                </a:ext>
              </a:extLst>
            </p:cNvPr>
            <p:cNvGrpSpPr/>
            <p:nvPr/>
          </p:nvGrpSpPr>
          <p:grpSpPr>
            <a:xfrm>
              <a:off x="3662376" y="1916832"/>
              <a:ext cx="282575" cy="3186113"/>
              <a:chOff x="4205288" y="2244725"/>
              <a:chExt cx="282575" cy="3186113"/>
            </a:xfrm>
          </p:grpSpPr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E53FF226-EF6F-46D9-9554-0308187D8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304DD020-8062-47D6-A76C-16DB80E3D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8E7CD842-D265-4FDA-A8F8-896F5ECE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88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32100A38-FDC1-43BF-BBAC-8F5A4D9E6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BBC6AC8E-117A-46A5-8702-8D8C3262C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3015A2A4-35B8-431D-AF28-1F3CA42E2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064" y="1852548"/>
              <a:ext cx="1949434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1C04D749-D827-4907-B3BD-67FA58C36314}"/>
                </a:ext>
              </a:extLst>
            </p:cNvPr>
            <p:cNvGrpSpPr/>
            <p:nvPr/>
          </p:nvGrpSpPr>
          <p:grpSpPr>
            <a:xfrm>
              <a:off x="7919011" y="1806389"/>
              <a:ext cx="282575" cy="3186113"/>
              <a:chOff x="4205288" y="2244725"/>
              <a:chExt cx="282575" cy="3186113"/>
            </a:xfrm>
          </p:grpSpPr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C4CEF0F2-3E8C-432C-8A10-EC8F736DC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2DDD8555-A868-4B08-978D-82A7100CB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66468DED-A96B-4F0C-92C7-6CBA199D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88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8B7AA0B9-7A8F-4E32-96E9-A91BF44FA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C9FD0DFD-092D-477D-B6F3-976C967E5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A1FB734C-3F26-43CE-AC13-7FE01BA53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2935" y="1806389"/>
              <a:ext cx="1993846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F6318883-1792-4122-933D-C82E8A95CD32}"/>
              </a:ext>
            </a:extLst>
          </p:cNvPr>
          <p:cNvSpPr txBox="1"/>
          <p:nvPr/>
        </p:nvSpPr>
        <p:spPr bwMode="auto">
          <a:xfrm>
            <a:off x="638802" y="1585942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同意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用户协议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与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隐私政策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B4D3C98-4505-49FA-BAE4-A671C38A1736}"/>
              </a:ext>
            </a:extLst>
          </p:cNvPr>
          <p:cNvSpPr txBox="1"/>
          <p:nvPr/>
        </p:nvSpPr>
        <p:spPr bwMode="auto">
          <a:xfrm>
            <a:off x="5069075" y="1585942"/>
            <a:ext cx="21461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设置登录密码；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123A233-A366-4486-AB0F-D5BD035476F8}"/>
              </a:ext>
            </a:extLst>
          </p:cNvPr>
          <p:cNvSpPr txBox="1"/>
          <p:nvPr/>
        </p:nvSpPr>
        <p:spPr bwMode="auto">
          <a:xfrm>
            <a:off x="9120336" y="1585942"/>
            <a:ext cx="21461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输入注册验证码；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8474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256584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:a16="http://schemas.microsoft.com/office/drawing/2014/main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:a16="http://schemas.microsoft.com/office/drawing/2014/main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60DE2B2-14ED-49F6-B057-B15DB0DE95AB}"/>
              </a:ext>
            </a:extLst>
          </p:cNvPr>
          <p:cNvSpPr txBox="1"/>
          <p:nvPr/>
        </p:nvSpPr>
        <p:spPr bwMode="auto">
          <a:xfrm>
            <a:off x="335360" y="1124744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、注册完成后即可查看待签合同，签署合同前需要先完成个人实名认证；</a:t>
            </a:r>
            <a:endParaRPr lang="zh-CN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24D81D-8D90-476F-9307-7E0600FD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36" y="2061750"/>
            <a:ext cx="2044847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087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4205288" y="2009685"/>
            <a:ext cx="60325" cy="438943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4"/>
              </a:cxn>
              <a:cxn ang="0">
                <a:pos x="72" y="1004"/>
              </a:cxn>
              <a:cxn ang="0">
                <a:pos x="0" y="1076"/>
              </a:cxn>
              <a:cxn ang="0">
                <a:pos x="0" y="2007"/>
              </a:cxn>
              <a:cxn ang="0">
                <a:pos x="12" y="2007"/>
              </a:cxn>
              <a:cxn ang="0">
                <a:pos x="12" y="1169"/>
              </a:cxn>
              <a:cxn ang="0">
                <a:pos x="6" y="1175"/>
              </a:cxn>
              <a:cxn ang="0">
                <a:pos x="6" y="1080"/>
              </a:cxn>
              <a:cxn ang="0">
                <a:pos x="82" y="1004"/>
              </a:cxn>
              <a:cxn ang="0">
                <a:pos x="6" y="928"/>
              </a:cxn>
              <a:cxn ang="0">
                <a:pos x="6" y="834"/>
              </a:cxn>
              <a:cxn ang="0">
                <a:pos x="12" y="840"/>
              </a:cxn>
              <a:cxn ang="0">
                <a:pos x="12" y="0"/>
              </a:cxn>
            </a:cxnLst>
            <a:rect l="0" t="0" r="r" b="b"/>
            <a:pathLst>
              <a:path w="82" h="2007">
                <a:moveTo>
                  <a:pt x="12" y="0"/>
                </a:moveTo>
                <a:lnTo>
                  <a:pt x="0" y="0"/>
                </a:lnTo>
                <a:lnTo>
                  <a:pt x="0" y="934"/>
                </a:lnTo>
                <a:lnTo>
                  <a:pt x="72" y="1004"/>
                </a:lnTo>
                <a:lnTo>
                  <a:pt x="0" y="1076"/>
                </a:lnTo>
                <a:lnTo>
                  <a:pt x="0" y="2007"/>
                </a:lnTo>
                <a:lnTo>
                  <a:pt x="12" y="2007"/>
                </a:lnTo>
                <a:lnTo>
                  <a:pt x="12" y="1169"/>
                </a:lnTo>
                <a:lnTo>
                  <a:pt x="6" y="1175"/>
                </a:lnTo>
                <a:lnTo>
                  <a:pt x="6" y="1080"/>
                </a:lnTo>
                <a:lnTo>
                  <a:pt x="82" y="1004"/>
                </a:lnTo>
                <a:lnTo>
                  <a:pt x="6" y="928"/>
                </a:lnTo>
                <a:lnTo>
                  <a:pt x="6" y="834"/>
                </a:lnTo>
                <a:lnTo>
                  <a:pt x="12" y="840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2393243-B73F-4F38-9B28-7CEEB3AC14BF}"/>
              </a:ext>
            </a:extLst>
          </p:cNvPr>
          <p:cNvGrpSpPr/>
          <p:nvPr/>
        </p:nvGrpSpPr>
        <p:grpSpPr>
          <a:xfrm>
            <a:off x="2673967" y="2244725"/>
            <a:ext cx="282575" cy="3186113"/>
            <a:chOff x="4205288" y="2244725"/>
            <a:chExt cx="282575" cy="3186113"/>
          </a:xfrm>
        </p:grpSpPr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4205288" y="2244725"/>
              <a:ext cx="130175" cy="3186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C7F9DE-8D86-4584-B427-BDAEA236F573}"/>
              </a:ext>
            </a:extLst>
          </p:cNvPr>
          <p:cNvGrpSpPr/>
          <p:nvPr/>
        </p:nvGrpSpPr>
        <p:grpSpPr>
          <a:xfrm>
            <a:off x="5445800" y="2244725"/>
            <a:ext cx="280987" cy="3186113"/>
            <a:chOff x="7686675" y="2244725"/>
            <a:chExt cx="280987" cy="3186113"/>
          </a:xfrm>
        </p:grpSpPr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15" name="Freeform 35"/>
          <p:cNvSpPr>
            <a:spLocks/>
          </p:cNvSpPr>
          <p:nvPr/>
        </p:nvSpPr>
        <p:spPr bwMode="auto">
          <a:xfrm>
            <a:off x="11198225" y="2244725"/>
            <a:ext cx="19050" cy="31861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2" y="2007"/>
              </a:cxn>
              <a:cxn ang="0">
                <a:pos x="12" y="1077"/>
              </a:cxn>
              <a:cxn ang="0">
                <a:pos x="12" y="931"/>
              </a:cxn>
              <a:cxn ang="0">
                <a:pos x="12" y="0"/>
              </a:cxn>
            </a:cxnLst>
            <a:rect l="0" t="0" r="r" b="b"/>
            <a:pathLst>
              <a:path w="12" h="2007">
                <a:moveTo>
                  <a:pt x="12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2" y="2007"/>
                </a:lnTo>
                <a:lnTo>
                  <a:pt x="12" y="1077"/>
                </a:lnTo>
                <a:lnTo>
                  <a:pt x="12" y="931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876301" y="2244725"/>
            <a:ext cx="17462" cy="31861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1" y="2007"/>
              </a:cxn>
              <a:cxn ang="0">
                <a:pos x="11" y="1077"/>
              </a:cxn>
              <a:cxn ang="0">
                <a:pos x="11" y="931"/>
              </a:cxn>
              <a:cxn ang="0">
                <a:pos x="11" y="0"/>
              </a:cxn>
            </a:cxnLst>
            <a:rect l="0" t="0" r="r" b="b"/>
            <a:pathLst>
              <a:path w="11" h="2007">
                <a:moveTo>
                  <a:pt x="11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1" y="2007"/>
                </a:lnTo>
                <a:lnTo>
                  <a:pt x="11" y="1077"/>
                </a:lnTo>
                <a:lnTo>
                  <a:pt x="11" y="931"/>
                </a:lnTo>
                <a:lnTo>
                  <a:pt x="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95731C4-BBD3-414B-B298-15207CA5B19E}"/>
              </a:ext>
            </a:extLst>
          </p:cNvPr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23AF1B8-D6EB-42BE-96A1-C43C0EE0A6BB}"/>
              </a:ext>
            </a:extLst>
          </p:cNvPr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9B8D35D-E12B-48F3-A8B6-7B35A69A6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223838"/>
            <a:ext cx="5514489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endParaRPr lang="zh-CN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EB2DDD-2932-4B4A-AAF5-049CA31D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" y="2296594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文本框 4">
            <a:extLst>
              <a:ext uri="{FF2B5EF4-FFF2-40B4-BE49-F238E27FC236}">
                <a16:creationId xmlns:a16="http://schemas.microsoft.com/office/drawing/2014/main" id="{C1C38325-8179-4544-B44E-93B14F9D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6" y="97416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、完成个人实名认证；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0D06B50-620F-4B36-BBDD-441B5490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87" y="2248739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4DD9EAA-1FAD-4B87-B2E8-6BC5325C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04" y="2244725"/>
            <a:ext cx="200195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F521A334-DC04-4058-95D6-AEA695AE53DB}"/>
              </a:ext>
            </a:extLst>
          </p:cNvPr>
          <p:cNvGrpSpPr/>
          <p:nvPr/>
        </p:nvGrpSpPr>
        <p:grpSpPr>
          <a:xfrm>
            <a:off x="8251059" y="2244724"/>
            <a:ext cx="280987" cy="3186113"/>
            <a:chOff x="7686675" y="2244725"/>
            <a:chExt cx="280987" cy="3186113"/>
          </a:xfrm>
        </p:grpSpPr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F0305455-C4AF-4DA2-A2DD-07E65BF6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4493C220-1E83-4B83-9787-F55BCC26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844730D0-642F-43F8-9C88-48A1912ED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199F2A3D-77C7-471D-BD38-0E551769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34F0D1E9-C557-4865-AEA5-D73CD266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23771862-D07E-4BE3-A367-C43E00CF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04E9FF45-CC89-41E0-BDB1-91565507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38" y="2244724"/>
            <a:ext cx="258867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CA10580-4010-433D-87AF-76089F230C32}"/>
              </a:ext>
            </a:extLst>
          </p:cNvPr>
          <p:cNvSpPr txBox="1"/>
          <p:nvPr/>
        </p:nvSpPr>
        <p:spPr bwMode="auto">
          <a:xfrm>
            <a:off x="292881" y="162496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同意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数字证书申请及使用协议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4E04C8B-ACEA-46DD-88AB-4713335658E4}"/>
              </a:ext>
            </a:extLst>
          </p:cNvPr>
          <p:cNvSpPr txBox="1"/>
          <p:nvPr/>
        </p:nvSpPr>
        <p:spPr bwMode="auto">
          <a:xfrm>
            <a:off x="3107576" y="1602525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输入姓名、身份证号、手机号及验证码；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23E58A5-D3E4-4922-B038-A436A849C493}"/>
              </a:ext>
            </a:extLst>
          </p:cNvPr>
          <p:cNvSpPr txBox="1"/>
          <p:nvPr/>
        </p:nvSpPr>
        <p:spPr bwMode="auto">
          <a:xfrm>
            <a:off x="5865226" y="160252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选择认证方式，腾讯云认证或支付宝认证；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14E8313-230E-429C-B464-D57620807F3B}"/>
              </a:ext>
            </a:extLst>
          </p:cNvPr>
          <p:cNvSpPr txBox="1"/>
          <p:nvPr/>
        </p:nvSpPr>
        <p:spPr bwMode="auto">
          <a:xfrm>
            <a:off x="8808783" y="1602524"/>
            <a:ext cx="2146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录制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1~2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秒眨眼视频（以腾讯云认证为例）；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2047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95731C4-BBD3-414B-B298-15207CA5B19E}"/>
              </a:ext>
            </a:extLst>
          </p:cNvPr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23AF1B8-D6EB-42BE-96A1-C43C0EE0A6BB}"/>
              </a:ext>
            </a:extLst>
          </p:cNvPr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9B8D35D-E12B-48F3-A8B6-7B35A69A6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223838"/>
            <a:ext cx="5514489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endParaRPr lang="zh-CN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6" name="文本框 4">
            <a:extLst>
              <a:ext uri="{FF2B5EF4-FFF2-40B4-BE49-F238E27FC236}">
                <a16:creationId xmlns:a16="http://schemas.microsoft.com/office/drawing/2014/main" id="{C1C38325-8179-4544-B44E-93B14F9D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6" y="97416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、个人实名认证后，进行合同签署；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E4660A0-0DC2-434B-BE42-824CE7D010B0}"/>
              </a:ext>
            </a:extLst>
          </p:cNvPr>
          <p:cNvGrpSpPr/>
          <p:nvPr/>
        </p:nvGrpSpPr>
        <p:grpSpPr>
          <a:xfrm>
            <a:off x="334962" y="1624964"/>
            <a:ext cx="10891233" cy="4555039"/>
            <a:chOff x="326042" y="2009685"/>
            <a:chExt cx="10891233" cy="4555039"/>
          </a:xfrm>
        </p:grpSpPr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4205288" y="2009685"/>
              <a:ext cx="60325" cy="438943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2393243-B73F-4F38-9B28-7CEEB3AC14BF}"/>
                </a:ext>
              </a:extLst>
            </p:cNvPr>
            <p:cNvGrpSpPr/>
            <p:nvPr/>
          </p:nvGrpSpPr>
          <p:grpSpPr>
            <a:xfrm>
              <a:off x="2673967" y="2244725"/>
              <a:ext cx="282575" cy="3186113"/>
              <a:chOff x="4205288" y="2244725"/>
              <a:chExt cx="282575" cy="3186113"/>
            </a:xfrm>
          </p:grpSpPr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4214813" y="3568700"/>
                <a:ext cx="273050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2" y="170"/>
                  </a:cxn>
                  <a:cxn ang="0">
                    <a:pos x="0" y="0"/>
                  </a:cxn>
                </a:cxnLst>
                <a:rect l="0" t="0" r="r" b="b"/>
                <a:pathLst>
                  <a:path w="17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2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4" name="Freeform 24"/>
              <p:cNvSpPr>
                <a:spLocks/>
              </p:cNvSpPr>
              <p:nvPr/>
            </p:nvSpPr>
            <p:spPr bwMode="auto">
              <a:xfrm>
                <a:off x="4205288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auto">
              <a:xfrm>
                <a:off x="4214813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CC7F9DE-8D86-4584-B427-BDAEA236F573}"/>
                </a:ext>
              </a:extLst>
            </p:cNvPr>
            <p:cNvGrpSpPr/>
            <p:nvPr/>
          </p:nvGrpSpPr>
          <p:grpSpPr>
            <a:xfrm>
              <a:off x="5445800" y="2244725"/>
              <a:ext cx="280987" cy="3186113"/>
              <a:chOff x="7686675" y="2244725"/>
              <a:chExt cx="280987" cy="3186113"/>
            </a:xfrm>
          </p:grpSpPr>
          <p:sp>
            <p:nvSpPr>
              <p:cNvPr id="20508" name="Freeform 28"/>
              <p:cNvSpPr>
                <a:spLocks/>
              </p:cNvSpPr>
              <p:nvPr/>
            </p:nvSpPr>
            <p:spPr bwMode="auto">
              <a:xfrm>
                <a:off x="7696200" y="3568700"/>
                <a:ext cx="271462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1" y="170"/>
                  </a:cxn>
                  <a:cxn ang="0">
                    <a:pos x="0" y="0"/>
                  </a:cxn>
                </a:cxnLst>
                <a:rect l="0" t="0" r="r" b="b"/>
                <a:pathLst>
                  <a:path w="171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1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auto">
              <a:xfrm>
                <a:off x="7696200" y="3568700"/>
                <a:ext cx="271462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1" y="170"/>
                  </a:cxn>
                  <a:cxn ang="0">
                    <a:pos x="0" y="0"/>
                  </a:cxn>
                </a:cxnLst>
                <a:rect l="0" t="0" r="r" b="b"/>
                <a:pathLst>
                  <a:path w="171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1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0" name="Freeform 30"/>
              <p:cNvSpPr>
                <a:spLocks noEditPoints="1"/>
              </p:cNvSpPr>
              <p:nvPr/>
            </p:nvSpPr>
            <p:spPr bwMode="auto">
              <a:xfrm>
                <a:off x="7686675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2007"/>
                    </a:moveTo>
                    <a:lnTo>
                      <a:pt x="12" y="2007"/>
                    </a:lnTo>
                    <a:lnTo>
                      <a:pt x="12" y="2007"/>
                    </a:lnTo>
                    <a:close/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1" name="Freeform 31"/>
              <p:cNvSpPr>
                <a:spLocks noEditPoints="1"/>
              </p:cNvSpPr>
              <p:nvPr/>
            </p:nvSpPr>
            <p:spPr bwMode="auto">
              <a:xfrm>
                <a:off x="7686675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2007"/>
                    </a:moveTo>
                    <a:lnTo>
                      <a:pt x="12" y="2007"/>
                    </a:lnTo>
                    <a:lnTo>
                      <a:pt x="12" y="2007"/>
                    </a:lnTo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7696200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7696200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515" name="Freeform 35"/>
            <p:cNvSpPr>
              <a:spLocks/>
            </p:cNvSpPr>
            <p:nvPr/>
          </p:nvSpPr>
          <p:spPr bwMode="auto">
            <a:xfrm>
              <a:off x="11198225" y="2244725"/>
              <a:ext cx="19050" cy="3186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1"/>
                </a:cxn>
                <a:cxn ang="0">
                  <a:pos x="0" y="1077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077"/>
                </a:cxn>
                <a:cxn ang="0">
                  <a:pos x="12" y="931"/>
                </a:cxn>
                <a:cxn ang="0">
                  <a:pos x="12" y="0"/>
                </a:cxn>
              </a:cxnLst>
              <a:rect l="0" t="0" r="r" b="b"/>
              <a:pathLst>
                <a:path w="12" h="2007">
                  <a:moveTo>
                    <a:pt x="12" y="0"/>
                  </a:moveTo>
                  <a:lnTo>
                    <a:pt x="0" y="0"/>
                  </a:lnTo>
                  <a:lnTo>
                    <a:pt x="0" y="931"/>
                  </a:lnTo>
                  <a:lnTo>
                    <a:pt x="0" y="1077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077"/>
                  </a:lnTo>
                  <a:lnTo>
                    <a:pt x="12" y="931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auto">
            <a:xfrm>
              <a:off x="876301" y="2244725"/>
              <a:ext cx="17462" cy="31861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931"/>
                </a:cxn>
                <a:cxn ang="0">
                  <a:pos x="0" y="1077"/>
                </a:cxn>
                <a:cxn ang="0">
                  <a:pos x="0" y="2007"/>
                </a:cxn>
                <a:cxn ang="0">
                  <a:pos x="11" y="2007"/>
                </a:cxn>
                <a:cxn ang="0">
                  <a:pos x="11" y="1077"/>
                </a:cxn>
                <a:cxn ang="0">
                  <a:pos x="11" y="931"/>
                </a:cxn>
                <a:cxn ang="0">
                  <a:pos x="11" y="0"/>
                </a:cxn>
              </a:cxnLst>
              <a:rect l="0" t="0" r="r" b="b"/>
              <a:pathLst>
                <a:path w="11" h="2007">
                  <a:moveTo>
                    <a:pt x="11" y="0"/>
                  </a:moveTo>
                  <a:lnTo>
                    <a:pt x="0" y="0"/>
                  </a:lnTo>
                  <a:lnTo>
                    <a:pt x="0" y="931"/>
                  </a:lnTo>
                  <a:lnTo>
                    <a:pt x="0" y="1077"/>
                  </a:lnTo>
                  <a:lnTo>
                    <a:pt x="0" y="2007"/>
                  </a:lnTo>
                  <a:lnTo>
                    <a:pt x="11" y="2007"/>
                  </a:lnTo>
                  <a:lnTo>
                    <a:pt x="11" y="1077"/>
                  </a:lnTo>
                  <a:lnTo>
                    <a:pt x="11" y="931"/>
                  </a:lnTo>
                  <a:lnTo>
                    <a:pt x="1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F521A334-DC04-4058-95D6-AEA695AE53DB}"/>
                </a:ext>
              </a:extLst>
            </p:cNvPr>
            <p:cNvGrpSpPr/>
            <p:nvPr/>
          </p:nvGrpSpPr>
          <p:grpSpPr>
            <a:xfrm>
              <a:off x="8251059" y="2244724"/>
              <a:ext cx="280987" cy="3186113"/>
              <a:chOff x="7686675" y="2244725"/>
              <a:chExt cx="280987" cy="3186113"/>
            </a:xfrm>
          </p:grpSpPr>
          <p:sp>
            <p:nvSpPr>
              <p:cNvPr id="56" name="Freeform 28">
                <a:extLst>
                  <a:ext uri="{FF2B5EF4-FFF2-40B4-BE49-F238E27FC236}">
                    <a16:creationId xmlns:a16="http://schemas.microsoft.com/office/drawing/2014/main" id="{F0305455-C4AF-4DA2-A2DD-07E65BF68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3568700"/>
                <a:ext cx="271462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1" y="170"/>
                  </a:cxn>
                  <a:cxn ang="0">
                    <a:pos x="0" y="0"/>
                  </a:cxn>
                </a:cxnLst>
                <a:rect l="0" t="0" r="r" b="b"/>
                <a:pathLst>
                  <a:path w="171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1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9">
                <a:extLst>
                  <a:ext uri="{FF2B5EF4-FFF2-40B4-BE49-F238E27FC236}">
                    <a16:creationId xmlns:a16="http://schemas.microsoft.com/office/drawing/2014/main" id="{4493C220-1E83-4B83-9787-F55BCC26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3568700"/>
                <a:ext cx="271462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171" y="170"/>
                  </a:cxn>
                  <a:cxn ang="0">
                    <a:pos x="0" y="0"/>
                  </a:cxn>
                </a:cxnLst>
                <a:rect l="0" t="0" r="r" b="b"/>
                <a:pathLst>
                  <a:path w="171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171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30">
                <a:extLst>
                  <a:ext uri="{FF2B5EF4-FFF2-40B4-BE49-F238E27FC236}">
                    <a16:creationId xmlns:a16="http://schemas.microsoft.com/office/drawing/2014/main" id="{844730D0-642F-43F8-9C88-48A1912ED1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86675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2007"/>
                    </a:moveTo>
                    <a:lnTo>
                      <a:pt x="12" y="2007"/>
                    </a:lnTo>
                    <a:lnTo>
                      <a:pt x="12" y="2007"/>
                    </a:lnTo>
                    <a:close/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31">
                <a:extLst>
                  <a:ext uri="{FF2B5EF4-FFF2-40B4-BE49-F238E27FC236}">
                    <a16:creationId xmlns:a16="http://schemas.microsoft.com/office/drawing/2014/main" id="{199F2A3D-77C7-471D-BD38-0E5517690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86675" y="2244725"/>
                <a:ext cx="130175" cy="3186113"/>
              </a:xfrm>
              <a:custGeom>
                <a:avLst/>
                <a:gdLst/>
                <a:ahLst/>
                <a:cxnLst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200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934"/>
                  </a:cxn>
                  <a:cxn ang="0">
                    <a:pos x="72" y="1004"/>
                  </a:cxn>
                  <a:cxn ang="0">
                    <a:pos x="0" y="1076"/>
                  </a:cxn>
                  <a:cxn ang="0">
                    <a:pos x="0" y="2007"/>
                  </a:cxn>
                  <a:cxn ang="0">
                    <a:pos x="12" y="2007"/>
                  </a:cxn>
                  <a:cxn ang="0">
                    <a:pos x="12" y="1169"/>
                  </a:cxn>
                  <a:cxn ang="0">
                    <a:pos x="6" y="1175"/>
                  </a:cxn>
                  <a:cxn ang="0">
                    <a:pos x="6" y="1080"/>
                  </a:cxn>
                  <a:cxn ang="0">
                    <a:pos x="82" y="1004"/>
                  </a:cxn>
                  <a:cxn ang="0">
                    <a:pos x="6" y="928"/>
                  </a:cxn>
                  <a:cxn ang="0">
                    <a:pos x="6" y="834"/>
                  </a:cxn>
                  <a:cxn ang="0">
                    <a:pos x="12" y="840"/>
                  </a:cxn>
                  <a:cxn ang="0">
                    <a:pos x="12" y="0"/>
                  </a:cxn>
                </a:cxnLst>
                <a:rect l="0" t="0" r="r" b="b"/>
                <a:pathLst>
                  <a:path w="82" h="2007">
                    <a:moveTo>
                      <a:pt x="12" y="2007"/>
                    </a:moveTo>
                    <a:lnTo>
                      <a:pt x="12" y="2007"/>
                    </a:lnTo>
                    <a:lnTo>
                      <a:pt x="12" y="2007"/>
                    </a:lnTo>
                    <a:moveTo>
                      <a:pt x="12" y="0"/>
                    </a:moveTo>
                    <a:lnTo>
                      <a:pt x="0" y="0"/>
                    </a:lnTo>
                    <a:lnTo>
                      <a:pt x="0" y="934"/>
                    </a:lnTo>
                    <a:lnTo>
                      <a:pt x="72" y="1004"/>
                    </a:lnTo>
                    <a:lnTo>
                      <a:pt x="0" y="1076"/>
                    </a:lnTo>
                    <a:lnTo>
                      <a:pt x="0" y="2007"/>
                    </a:lnTo>
                    <a:lnTo>
                      <a:pt x="12" y="2007"/>
                    </a:lnTo>
                    <a:lnTo>
                      <a:pt x="12" y="1169"/>
                    </a:lnTo>
                    <a:lnTo>
                      <a:pt x="6" y="1175"/>
                    </a:lnTo>
                    <a:lnTo>
                      <a:pt x="6" y="1080"/>
                    </a:lnTo>
                    <a:lnTo>
                      <a:pt x="82" y="1004"/>
                    </a:lnTo>
                    <a:lnTo>
                      <a:pt x="6" y="928"/>
                    </a:lnTo>
                    <a:lnTo>
                      <a:pt x="6" y="834"/>
                    </a:lnTo>
                    <a:lnTo>
                      <a:pt x="12" y="840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32">
                <a:extLst>
                  <a:ext uri="{FF2B5EF4-FFF2-40B4-BE49-F238E27FC236}">
                    <a16:creationId xmlns:a16="http://schemas.microsoft.com/office/drawing/2014/main" id="{34F0D1E9-C557-4865-AEA5-D73CD2667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72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33">
                <a:extLst>
                  <a:ext uri="{FF2B5EF4-FFF2-40B4-BE49-F238E27FC236}">
                    <a16:creationId xmlns:a16="http://schemas.microsoft.com/office/drawing/2014/main" id="{23771862-D07E-4BE3-A367-C43E00CF2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3568700"/>
                <a:ext cx="130175" cy="54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  <a:cxn ang="0">
                    <a:pos x="76" y="170"/>
                  </a:cxn>
                  <a:cxn ang="0">
                    <a:pos x="0" y="246"/>
                  </a:cxn>
                  <a:cxn ang="0">
                    <a:pos x="0" y="341"/>
                  </a:cxn>
                  <a:cxn ang="0">
                    <a:pos x="6" y="335"/>
                  </a:cxn>
                  <a:cxn ang="0">
                    <a:pos x="6" y="246"/>
                  </a:cxn>
                  <a:cxn ang="0">
                    <a:pos x="82" y="170"/>
                  </a:cxn>
                  <a:cxn ang="0">
                    <a:pos x="6" y="9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82" h="341">
                    <a:moveTo>
                      <a:pt x="0" y="0"/>
                    </a:moveTo>
                    <a:lnTo>
                      <a:pt x="0" y="94"/>
                    </a:lnTo>
                    <a:lnTo>
                      <a:pt x="76" y="170"/>
                    </a:lnTo>
                    <a:lnTo>
                      <a:pt x="0" y="246"/>
                    </a:lnTo>
                    <a:lnTo>
                      <a:pt x="0" y="341"/>
                    </a:lnTo>
                    <a:lnTo>
                      <a:pt x="6" y="335"/>
                    </a:lnTo>
                    <a:lnTo>
                      <a:pt x="6" y="246"/>
                    </a:lnTo>
                    <a:lnTo>
                      <a:pt x="82" y="170"/>
                    </a:lnTo>
                    <a:lnTo>
                      <a:pt x="6" y="9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F1332706-4DEB-4FA3-ADBD-99D9E9BA5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42" y="2244724"/>
              <a:ext cx="2025646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2B53430-9E32-4BFA-9769-3F8228896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1582" y="2244724"/>
              <a:ext cx="1944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AE1193F-1E6F-43F8-8FE6-17F1FC824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566" y="2244724"/>
              <a:ext cx="1944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8A61FEB-AA1F-4C1B-9C55-8A14649BF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9159" y="2244724"/>
              <a:ext cx="1944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560254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256584" cy="468858"/>
          </a:xfrm>
        </p:spPr>
        <p:txBody>
          <a:bodyPr/>
          <a:lstStyle/>
          <a:p>
            <a:r>
              <a:rPr lang="en-US" altLang="zh-CN" dirty="0"/>
              <a:t>H5</a:t>
            </a:r>
            <a:r>
              <a:rPr lang="zh-CN" altLang="en-US" dirty="0"/>
              <a:t>（待签短信）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:a16="http://schemas.microsoft.com/office/drawing/2014/main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:a16="http://schemas.microsoft.com/office/drawing/2014/main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60DE2B2-14ED-49F6-B057-B15DB0DE95AB}"/>
              </a:ext>
            </a:extLst>
          </p:cNvPr>
          <p:cNvSpPr txBox="1"/>
          <p:nvPr/>
        </p:nvSpPr>
        <p:spPr bwMode="auto">
          <a:xfrm>
            <a:off x="333833" y="1102807"/>
            <a:ext cx="6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、输入验证码进行签署意愿确认后，即可完成签署；</a:t>
            </a:r>
            <a:endParaRPr lang="zh-CN" alt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15F8353-3D63-4071-8C05-41D52D6B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00754"/>
            <a:ext cx="1966345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2DAA6BB-3736-4A2F-B293-9F24A26F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83" y="1900754"/>
            <a:ext cx="202196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614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33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 flipH="1" flipV="1">
            <a:off x="0" y="0"/>
            <a:ext cx="12192000" cy="3398044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293813" y="2717800"/>
            <a:ext cx="1352550" cy="135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0247" name="文本框 5"/>
          <p:cNvSpPr txBox="1">
            <a:spLocks noChangeArrowheads="1"/>
          </p:cNvSpPr>
          <p:nvPr/>
        </p:nvSpPr>
        <p:spPr bwMode="auto">
          <a:xfrm>
            <a:off x="1560513" y="2987675"/>
            <a:ext cx="114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4F253972-8A6F-4930-95D8-348E9DDC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330" y="4064221"/>
            <a:ext cx="5485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H5(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待签短信</a:t>
            </a:r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)-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企业待签用户</a:t>
            </a: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320A5843-2C3D-46B0-B574-1EA8534B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084" y="4918589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签合同，就上法大大</a:t>
            </a:r>
            <a:endParaRPr lang="zh-CN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Picture 2" descr="C:\Users\user\Desktop\法大大logo2).png">
            <a:extLst>
              <a:ext uri="{FF2B5EF4-FFF2-40B4-BE49-F238E27FC236}">
                <a16:creationId xmlns:a16="http://schemas.microsoft.com/office/drawing/2014/main" id="{B12363B5-7378-4F80-B317-5DE51D9E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087" y="238124"/>
            <a:ext cx="721613" cy="359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3445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C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 algn="l" eaLnBrk="1" hangingPunct="1">
          <a:defRPr sz="1600" dirty="0" smtClean="0"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7700</TotalTime>
  <Words>680</Words>
  <Application>Microsoft Office PowerPoint</Application>
  <PresentationFormat>宽屏</PresentationFormat>
  <Paragraphs>75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思源黑体 CN Bold</vt:lpstr>
      <vt:lpstr>思源黑体 CN Medium</vt:lpstr>
      <vt:lpstr>思源黑体 CN Normal</vt:lpstr>
      <vt:lpstr>思源黑体 CN Regular</vt:lpstr>
      <vt:lpstr>思源黑體 Bold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Susan</dc:creator>
  <cp:lastModifiedBy>全果果-产品及用户运营部-FDD</cp:lastModifiedBy>
  <cp:revision>224</cp:revision>
  <dcterms:created xsi:type="dcterms:W3CDTF">2020-02-20T09:55:25Z</dcterms:created>
  <dcterms:modified xsi:type="dcterms:W3CDTF">2021-01-21T11:21:37Z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