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3" r:id="rId4"/>
    <p:sldId id="261" r:id="rId5"/>
    <p:sldId id="262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Q" initials="Q" lastIdx="1" clrIdx="0"/>
  <p:cmAuthor id="2" name="Neno Loje" initials="N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E6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 userDrawn="1"/>
        </p:nvSpPr>
        <p:spPr>
          <a:xfrm>
            <a:off x="864226" y="6024259"/>
            <a:ext cx="235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www.toread.com.cn</a:t>
            </a:r>
            <a:endParaRPr lang="zh-CN" altLang="en-US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981" y="-1"/>
            <a:ext cx="706702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6" y="361137"/>
            <a:ext cx="2484268" cy="2077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3275" y="5723493"/>
            <a:ext cx="2719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日期</a:t>
            </a:r>
            <a:r>
              <a:rPr lang="en-US" altLang="zh-CN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/DATE:2021/07/28</a:t>
            </a:r>
            <a:endParaRPr lang="zh-CN" altLang="en-US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4330" y="1647190"/>
            <a:ext cx="8757920" cy="2535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探路者控股集团股份有限公司 </a:t>
            </a:r>
            <a:br>
              <a:rPr lang="zh-CN" altLang="en-US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</a:br>
            <a:br>
              <a:rPr lang="zh-CN" altLang="en-US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</a:br>
            <a:r>
              <a:rPr lang="zh-CN" altLang="en-US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探路者</a:t>
            </a:r>
            <a:r>
              <a:rPr lang="en-US" altLang="zh-CN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2.0</a:t>
            </a:r>
            <a:r>
              <a:rPr lang="zh-CN" altLang="en-US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数字化平台项目</a:t>
            </a:r>
            <a:r>
              <a:rPr lang="en-US" altLang="zh-CN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SRM-UAT</a:t>
            </a:r>
            <a:r>
              <a:rPr lang="zh-CN" altLang="en-US" sz="4000" dirty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阶段</a:t>
            </a:r>
            <a:endParaRPr lang="zh-CN" altLang="en-US" sz="4000" dirty="0"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5320" y="90805"/>
            <a:ext cx="10515600" cy="1325563"/>
          </a:xfrm>
        </p:spPr>
        <p:txBody>
          <a:bodyPr/>
          <a:p>
            <a:r>
              <a:rPr lang="zh-CN" altLang="en-US"/>
              <a:t>供应商准入流程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1228725"/>
            <a:ext cx="10781030" cy="55568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内容占位符 7"/>
          <p:cNvGraphicFramePr/>
          <p:nvPr>
            <p:ph idx="1"/>
            <p:custDataLst>
              <p:tags r:id="rId1"/>
            </p:custDataLst>
          </p:nvPr>
        </p:nvGraphicFramePr>
        <p:xfrm>
          <a:off x="587375" y="227965"/>
          <a:ext cx="10995660" cy="639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480"/>
                <a:gridCol w="4488180"/>
              </a:tblGrid>
              <a:tr h="3479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探路者</a:t>
                      </a: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SRM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一期供应商准入功能清单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35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atin typeface="微软雅黑" charset="0"/>
                          <a:ea typeface="微软雅黑" charset="0"/>
                        </a:rPr>
                        <a:t>采购端</a:t>
                      </a: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atin typeface="微软雅黑" charset="0"/>
                          <a:ea typeface="微软雅黑" charset="0"/>
                        </a:rPr>
                        <a:t>供应商端</a:t>
                      </a: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主数据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物料管理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主数据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物料分类管理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主数据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仓库信息管理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主数据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装箱规格信息维护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主数据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箱型与数量管理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5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主数据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供应商与品类管理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供应商准入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资质设置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供应商准入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准入模板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5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供应商准入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附件管理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供应商管理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潜在供应商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atin typeface="微软雅黑" charset="0"/>
                          <a:ea typeface="微软雅黑" charset="0"/>
                        </a:rPr>
                        <a:t>个人中心</a:t>
                      </a:r>
                      <a:r>
                        <a:rPr lang="en-US" altLang="zh-CN" sz="1100">
                          <a:latin typeface="微软雅黑" charset="0"/>
                          <a:ea typeface="微软雅黑" charset="0"/>
                        </a:rPr>
                        <a:t>-&gt;</a:t>
                      </a:r>
                      <a:r>
                        <a:rPr lang="zh-CN" altLang="en-US" sz="1100">
                          <a:latin typeface="微软雅黑" charset="0"/>
                          <a:ea typeface="微软雅黑" charset="0"/>
                        </a:rPr>
                        <a:t>企业基本信息</a:t>
                      </a: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5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供应商管理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合格供应商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供应商管理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供应商整改管理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atin typeface="微软雅黑" charset="0"/>
                          <a:ea typeface="微软雅黑" charset="0"/>
                        </a:rPr>
                        <a:t>整改管理</a:t>
                      </a:r>
                      <a:r>
                        <a:rPr lang="en-US" altLang="zh-CN" sz="1100">
                          <a:latin typeface="微软雅黑" charset="0"/>
                          <a:ea typeface="微软雅黑" charset="0"/>
                        </a:rPr>
                        <a:t>-&gt;</a:t>
                      </a:r>
                      <a:r>
                        <a:rPr lang="zh-CN" altLang="en-US" sz="1100">
                          <a:latin typeface="微软雅黑" charset="0"/>
                          <a:ea typeface="微软雅黑" charset="0"/>
                        </a:rPr>
                        <a:t>整改清单</a:t>
                      </a: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供应商管理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供应商整改管理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供应商管理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淘汰供应商清单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供应商绩效评估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评估模版设置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5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供应商绩效评估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-&gt;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准入评估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供应商绩效评估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-&gt;</a:t>
                      </a: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+mn-ea"/>
                        </a:rPr>
                        <a:t>评估项设置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100">
                        <a:latin typeface="微软雅黑" charset="0"/>
                        <a:ea typeface="微软雅黑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7327900" y="194310"/>
            <a:ext cx="15240" cy="6431915"/>
          </a:xfrm>
          <a:prstGeom prst="line">
            <a:avLst/>
          </a:prstGeom>
          <a:ln w="19050">
            <a:solidFill>
              <a:srgbClr val="8497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70535" y="182245"/>
            <a:ext cx="6782435" cy="314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采购端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18070" y="216535"/>
            <a:ext cx="3997960" cy="299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供应商端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9265" y="860425"/>
            <a:ext cx="339725" cy="1459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主数据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准备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6725" y="2774315"/>
            <a:ext cx="341630" cy="15481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资质审核准备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470535" y="2550795"/>
            <a:ext cx="10791825" cy="22225"/>
          </a:xfrm>
          <a:prstGeom prst="line">
            <a:avLst/>
          </a:prstGeom>
          <a:ln w="19050">
            <a:solidFill>
              <a:srgbClr val="8497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66725" y="4621530"/>
            <a:ext cx="339090" cy="1337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准入评估准备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466725" y="4462145"/>
            <a:ext cx="10791825" cy="22225"/>
          </a:xfrm>
          <a:prstGeom prst="line">
            <a:avLst/>
          </a:prstGeom>
          <a:ln w="19050">
            <a:solidFill>
              <a:srgbClr val="8497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25600" y="1054100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01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物料分类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03625" y="1054100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02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物料主数据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25600" y="1632585"/>
            <a:ext cx="2297430" cy="448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03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供应商与品类管理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14170" y="2969260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04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准入资质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78555" y="2969260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05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附件管理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614170" y="3637915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06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准入模版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03210" y="2944495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01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公开注册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896475" y="2944495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02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邀请注册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903210" y="3594100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03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待注册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14170" y="4962525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07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评估项设置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78555" y="4962525"/>
            <a:ext cx="1739265" cy="330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 dirty="0">
                <a:latin typeface="微软雅黑" charset="-122"/>
                <a:ea typeface="微软雅黑" charset="-122"/>
              </a:rPr>
              <a:t>08 </a:t>
            </a:r>
            <a:r>
              <a:rPr lang="zh-CN" altLang="en-US" sz="1400" b="1" dirty="0">
                <a:latin typeface="微软雅黑" charset="-122"/>
                <a:ea typeface="微软雅黑" charset="-122"/>
              </a:rPr>
              <a:t>评估模版设置</a:t>
            </a:r>
            <a:endParaRPr lang="zh-CN" altLang="en-US" sz="1400" b="1" dirty="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170" y="113665"/>
            <a:ext cx="10515600" cy="1325563"/>
          </a:xfrm>
        </p:spPr>
        <p:txBody>
          <a:bodyPr/>
          <a:p>
            <a:r>
              <a:rPr lang="zh-CN" altLang="en-US"/>
              <a:t>操作界面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45565"/>
            <a:ext cx="5181600" cy="4351338"/>
          </a:xfrm>
        </p:spPr>
        <p:txBody>
          <a:bodyPr/>
          <a:p>
            <a:r>
              <a:rPr lang="zh-CN" altLang="en-US"/>
              <a:t>采购端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345565"/>
            <a:ext cx="5181600" cy="4351338"/>
          </a:xfrm>
        </p:spPr>
        <p:txBody>
          <a:bodyPr/>
          <a:p>
            <a:r>
              <a:rPr lang="zh-CN" altLang="en-US"/>
              <a:t>供应商端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85" y="1972945"/>
            <a:ext cx="5923915" cy="4338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38655"/>
            <a:ext cx="5889625" cy="4495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a"/>
  <p:tag name="KSO_WM_UNIT_INDEX" val="1"/>
  <p:tag name="KSO_WM_UNIT_ID" val="custom160439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2.xml><?xml version="1.0" encoding="utf-8"?>
<p:tagLst xmlns:p="http://schemas.openxmlformats.org/presentationml/2006/main">
  <p:tag name="KSO_WM_UNIT_TABLE_BEAUTIFY" val="smartTable{4acd8c44-f1e8-4839-864b-f41a29f9598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WPS 表格</Application>
  <PresentationFormat>宽屏</PresentationFormat>
  <Paragraphs>91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方正书宋_GBK</vt:lpstr>
      <vt:lpstr>Wingdings</vt:lpstr>
      <vt:lpstr>宋体</vt:lpstr>
      <vt:lpstr>Arial Unicode MS</vt:lpstr>
      <vt:lpstr>汉仪书宋二KW</vt:lpstr>
      <vt:lpstr>Calibri Light</vt:lpstr>
      <vt:lpstr>Helvetica Neue</vt:lpstr>
      <vt:lpstr>Calibri</vt:lpstr>
      <vt:lpstr>微软雅黑</vt:lpstr>
      <vt:lpstr>汉仪旗黑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nicole</dc:creator>
  <cp:lastModifiedBy>nicole</cp:lastModifiedBy>
  <cp:revision>13</cp:revision>
  <dcterms:created xsi:type="dcterms:W3CDTF">2021-07-28T00:51:43Z</dcterms:created>
  <dcterms:modified xsi:type="dcterms:W3CDTF">2021-07-28T00:51:43Z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</Properties>
</file>